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7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8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4"/>
    <p:sldMasterId id="2147484410" r:id="rId5"/>
    <p:sldMasterId id="2147484427" r:id="rId6"/>
    <p:sldMasterId id="2147484444" r:id="rId7"/>
    <p:sldMasterId id="2147484461" r:id="rId8"/>
    <p:sldMasterId id="2147484478" r:id="rId9"/>
    <p:sldMasterId id="2147484495" r:id="rId10"/>
    <p:sldMasterId id="2147484512" r:id="rId11"/>
    <p:sldMasterId id="2147484649" r:id="rId12"/>
  </p:sldMasterIdLst>
  <p:notesMasterIdLst>
    <p:notesMasterId r:id="rId34"/>
  </p:notesMasterIdLst>
  <p:handoutMasterIdLst>
    <p:handoutMasterId r:id="rId35"/>
  </p:handoutMasterIdLst>
  <p:sldIdLst>
    <p:sldId id="263" r:id="rId13"/>
    <p:sldId id="9499" r:id="rId14"/>
    <p:sldId id="9502" r:id="rId15"/>
    <p:sldId id="9498" r:id="rId16"/>
    <p:sldId id="9505" r:id="rId17"/>
    <p:sldId id="9500" r:id="rId18"/>
    <p:sldId id="9503" r:id="rId19"/>
    <p:sldId id="9516" r:id="rId20"/>
    <p:sldId id="9501" r:id="rId21"/>
    <p:sldId id="9504" r:id="rId22"/>
    <p:sldId id="9506" r:id="rId23"/>
    <p:sldId id="9515" r:id="rId24"/>
    <p:sldId id="9497" r:id="rId25"/>
    <p:sldId id="9507" r:id="rId26"/>
    <p:sldId id="9512" r:id="rId27"/>
    <p:sldId id="9510" r:id="rId28"/>
    <p:sldId id="9509" r:id="rId29"/>
    <p:sldId id="9508" r:id="rId30"/>
    <p:sldId id="9513" r:id="rId31"/>
    <p:sldId id="9514" r:id="rId32"/>
    <p:sldId id="9511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4607C8EE-C0ED-4869-BA99-F7D4F8AEE6F3}">
          <p14:sldIdLst>
            <p14:sldId id="263"/>
            <p14:sldId id="9499"/>
            <p14:sldId id="9502"/>
            <p14:sldId id="9498"/>
            <p14:sldId id="9505"/>
            <p14:sldId id="9500"/>
            <p14:sldId id="9503"/>
            <p14:sldId id="9516"/>
            <p14:sldId id="9501"/>
            <p14:sldId id="9504"/>
            <p14:sldId id="9506"/>
            <p14:sldId id="9515"/>
            <p14:sldId id="9497"/>
            <p14:sldId id="9507"/>
            <p14:sldId id="9512"/>
            <p14:sldId id="9510"/>
            <p14:sldId id="9509"/>
            <p14:sldId id="9508"/>
            <p14:sldId id="9513"/>
            <p14:sldId id="9514"/>
            <p14:sldId id="9511"/>
          </p14:sldIdLst>
        </p14:section>
        <p14:section name="Årshjul och mer detaljerade tidslinjer" id="{F8AA0E68-CDAE-471D-B287-F78F376E97D2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37"/>
    <a:srgbClr val="B8E1C8"/>
    <a:srgbClr val="D1D9DC"/>
    <a:srgbClr val="C0E4F2"/>
    <a:srgbClr val="E1D1E8"/>
    <a:srgbClr val="FFF3B0"/>
    <a:srgbClr val="F8CCDC"/>
    <a:srgbClr val="FBCFB9"/>
    <a:srgbClr val="3F5564"/>
    <a:srgbClr val="0077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A50C7F-6719-97E9-E0AF-0A627B957A14}" v="16" dt="2024-03-28T08:33:18.2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4896" autoAdjust="0"/>
  </p:normalViewPr>
  <p:slideViewPr>
    <p:cSldViewPr snapToGrid="0">
      <p:cViewPr>
        <p:scale>
          <a:sx n="66" d="100"/>
          <a:sy n="66" d="100"/>
        </p:scale>
        <p:origin x="408" y="-1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93" d="100"/>
          <a:sy n="93" d="100"/>
        </p:scale>
        <p:origin x="36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tableStyles" Target="tableStyles.xml"/><Relationship Id="rId21" Type="http://schemas.openxmlformats.org/officeDocument/2006/relationships/slide" Target="slides/slide9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handoutMaster" Target="handoutMasters/handoutMaster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 Silow Wiig" userId="2725262d-8a09-46f4-9848-0916bf251ddf" providerId="ADAL" clId="{FDFC5555-52F3-4A28-BAA5-54AC06DF5DDD}"/>
    <pc:docChg chg="custSel modSld">
      <pc:chgData name="Eva Silow Wiig" userId="2725262d-8a09-46f4-9848-0916bf251ddf" providerId="ADAL" clId="{FDFC5555-52F3-4A28-BAA5-54AC06DF5DDD}" dt="2024-03-06T11:23:37.784" v="315" actId="20577"/>
      <pc:docMkLst>
        <pc:docMk/>
      </pc:docMkLst>
      <pc:sldChg chg="modSp mod">
        <pc:chgData name="Eva Silow Wiig" userId="2725262d-8a09-46f4-9848-0916bf251ddf" providerId="ADAL" clId="{FDFC5555-52F3-4A28-BAA5-54AC06DF5DDD}" dt="2024-03-06T11:18:51.675" v="168" actId="1076"/>
        <pc:sldMkLst>
          <pc:docMk/>
          <pc:sldMk cId="634554312" sldId="9497"/>
        </pc:sldMkLst>
        <pc:spChg chg="mod">
          <ac:chgData name="Eva Silow Wiig" userId="2725262d-8a09-46f4-9848-0916bf251ddf" providerId="ADAL" clId="{FDFC5555-52F3-4A28-BAA5-54AC06DF5DDD}" dt="2024-03-06T11:18:17.463" v="131" actId="27636"/>
          <ac:spMkLst>
            <pc:docMk/>
            <pc:sldMk cId="634554312" sldId="9497"/>
            <ac:spMk id="2" creationId="{A5AF3ACE-BEF0-EB1D-3158-4EF98FEAD0C4}"/>
          </ac:spMkLst>
        </pc:spChg>
        <pc:spChg chg="mod">
          <ac:chgData name="Eva Silow Wiig" userId="2725262d-8a09-46f4-9848-0916bf251ddf" providerId="ADAL" clId="{FDFC5555-52F3-4A28-BAA5-54AC06DF5DDD}" dt="2024-03-06T11:18:47.967" v="167" actId="20577"/>
          <ac:spMkLst>
            <pc:docMk/>
            <pc:sldMk cId="634554312" sldId="9497"/>
            <ac:spMk id="3" creationId="{7DC0F8AF-14C7-F80D-0996-7C7402D424A8}"/>
          </ac:spMkLst>
        </pc:spChg>
        <pc:grpChg chg="mod">
          <ac:chgData name="Eva Silow Wiig" userId="2725262d-8a09-46f4-9848-0916bf251ddf" providerId="ADAL" clId="{FDFC5555-52F3-4A28-BAA5-54AC06DF5DDD}" dt="2024-03-06T11:18:51.675" v="168" actId="1076"/>
          <ac:grpSpMkLst>
            <pc:docMk/>
            <pc:sldMk cId="634554312" sldId="9497"/>
            <ac:grpSpMk id="4" creationId="{411EEB3E-CED3-322B-F053-19689F702E10}"/>
          </ac:grpSpMkLst>
        </pc:grpChg>
      </pc:sldChg>
      <pc:sldChg chg="modSp mod">
        <pc:chgData name="Eva Silow Wiig" userId="2725262d-8a09-46f4-9848-0916bf251ddf" providerId="ADAL" clId="{FDFC5555-52F3-4A28-BAA5-54AC06DF5DDD}" dt="2024-03-06T11:17:52.635" v="129" actId="207"/>
        <pc:sldMkLst>
          <pc:docMk/>
          <pc:sldMk cId="1641383414" sldId="9501"/>
        </pc:sldMkLst>
        <pc:spChg chg="mod">
          <ac:chgData name="Eva Silow Wiig" userId="2725262d-8a09-46f4-9848-0916bf251ddf" providerId="ADAL" clId="{FDFC5555-52F3-4A28-BAA5-54AC06DF5DDD}" dt="2024-03-06T11:17:52.635" v="129" actId="207"/>
          <ac:spMkLst>
            <pc:docMk/>
            <pc:sldMk cId="1641383414" sldId="9501"/>
            <ac:spMk id="3" creationId="{07818FA3-DD58-72DE-F6AA-F699A0FCFB5B}"/>
          </ac:spMkLst>
        </pc:spChg>
      </pc:sldChg>
      <pc:sldChg chg="modSp mod">
        <pc:chgData name="Eva Silow Wiig" userId="2725262d-8a09-46f4-9848-0916bf251ddf" providerId="ADAL" clId="{FDFC5555-52F3-4A28-BAA5-54AC06DF5DDD}" dt="2024-03-06T11:16:04.087" v="95" actId="1076"/>
        <pc:sldMkLst>
          <pc:docMk/>
          <pc:sldMk cId="1610102756" sldId="9503"/>
        </pc:sldMkLst>
        <pc:picChg chg="mod">
          <ac:chgData name="Eva Silow Wiig" userId="2725262d-8a09-46f4-9848-0916bf251ddf" providerId="ADAL" clId="{FDFC5555-52F3-4A28-BAA5-54AC06DF5DDD}" dt="2024-03-06T11:16:04.087" v="95" actId="1076"/>
          <ac:picMkLst>
            <pc:docMk/>
            <pc:sldMk cId="1610102756" sldId="9503"/>
            <ac:picMk id="11" creationId="{53E44666-D21D-CBE4-338B-3E28948422C3}"/>
          </ac:picMkLst>
        </pc:picChg>
      </pc:sldChg>
      <pc:sldChg chg="modSp mod">
        <pc:chgData name="Eva Silow Wiig" userId="2725262d-8a09-46f4-9848-0916bf251ddf" providerId="ADAL" clId="{FDFC5555-52F3-4A28-BAA5-54AC06DF5DDD}" dt="2024-03-06T11:15:17.826" v="93" actId="20577"/>
        <pc:sldMkLst>
          <pc:docMk/>
          <pc:sldMk cId="2830543314" sldId="9505"/>
        </pc:sldMkLst>
        <pc:spChg chg="mod">
          <ac:chgData name="Eva Silow Wiig" userId="2725262d-8a09-46f4-9848-0916bf251ddf" providerId="ADAL" clId="{FDFC5555-52F3-4A28-BAA5-54AC06DF5DDD}" dt="2024-03-06T11:15:17.826" v="93" actId="20577"/>
          <ac:spMkLst>
            <pc:docMk/>
            <pc:sldMk cId="2830543314" sldId="9505"/>
            <ac:spMk id="3" creationId="{8E04989A-C0A0-F4A2-F316-CD2BDB2D8C45}"/>
          </ac:spMkLst>
        </pc:spChg>
      </pc:sldChg>
      <pc:sldChg chg="modSp mod">
        <pc:chgData name="Eva Silow Wiig" userId="2725262d-8a09-46f4-9848-0916bf251ddf" providerId="ADAL" clId="{FDFC5555-52F3-4A28-BAA5-54AC06DF5DDD}" dt="2024-03-06T11:19:39.135" v="201" actId="20577"/>
        <pc:sldMkLst>
          <pc:docMk/>
          <pc:sldMk cId="1655493526" sldId="9507"/>
        </pc:sldMkLst>
        <pc:spChg chg="mod">
          <ac:chgData name="Eva Silow Wiig" userId="2725262d-8a09-46f4-9848-0916bf251ddf" providerId="ADAL" clId="{FDFC5555-52F3-4A28-BAA5-54AC06DF5DDD}" dt="2024-03-06T11:19:39.135" v="201" actId="20577"/>
          <ac:spMkLst>
            <pc:docMk/>
            <pc:sldMk cId="1655493526" sldId="9507"/>
            <ac:spMk id="3" creationId="{55F9934F-DFC9-BFDA-1B80-DB6288B12A53}"/>
          </ac:spMkLst>
        </pc:spChg>
      </pc:sldChg>
      <pc:sldChg chg="modSp mod">
        <pc:chgData name="Eva Silow Wiig" userId="2725262d-8a09-46f4-9848-0916bf251ddf" providerId="ADAL" clId="{FDFC5555-52F3-4A28-BAA5-54AC06DF5DDD}" dt="2024-03-06T11:20:46.163" v="247" actId="20577"/>
        <pc:sldMkLst>
          <pc:docMk/>
          <pc:sldMk cId="1318818122" sldId="9510"/>
        </pc:sldMkLst>
        <pc:spChg chg="mod">
          <ac:chgData name="Eva Silow Wiig" userId="2725262d-8a09-46f4-9848-0916bf251ddf" providerId="ADAL" clId="{FDFC5555-52F3-4A28-BAA5-54AC06DF5DDD}" dt="2024-03-06T11:20:04.234" v="204" actId="108"/>
          <ac:spMkLst>
            <pc:docMk/>
            <pc:sldMk cId="1318818122" sldId="9510"/>
            <ac:spMk id="2" creationId="{1170F9FE-D593-F421-D1E5-97EFD21952B6}"/>
          </ac:spMkLst>
        </pc:spChg>
        <pc:spChg chg="mod">
          <ac:chgData name="Eva Silow Wiig" userId="2725262d-8a09-46f4-9848-0916bf251ddf" providerId="ADAL" clId="{FDFC5555-52F3-4A28-BAA5-54AC06DF5DDD}" dt="2024-03-06T11:20:46.163" v="247" actId="20577"/>
          <ac:spMkLst>
            <pc:docMk/>
            <pc:sldMk cId="1318818122" sldId="9510"/>
            <ac:spMk id="3" creationId="{797AE1CD-605D-37B2-C1F4-87A94D49ACB5}"/>
          </ac:spMkLst>
        </pc:spChg>
      </pc:sldChg>
      <pc:sldChg chg="modSp mod">
        <pc:chgData name="Eva Silow Wiig" userId="2725262d-8a09-46f4-9848-0916bf251ddf" providerId="ADAL" clId="{FDFC5555-52F3-4A28-BAA5-54AC06DF5DDD}" dt="2024-03-06T11:23:37.784" v="315" actId="20577"/>
        <pc:sldMkLst>
          <pc:docMk/>
          <pc:sldMk cId="1745439488" sldId="9511"/>
        </pc:sldMkLst>
        <pc:spChg chg="mod">
          <ac:chgData name="Eva Silow Wiig" userId="2725262d-8a09-46f4-9848-0916bf251ddf" providerId="ADAL" clId="{FDFC5555-52F3-4A28-BAA5-54AC06DF5DDD}" dt="2024-03-06T11:23:37.784" v="315" actId="20577"/>
          <ac:spMkLst>
            <pc:docMk/>
            <pc:sldMk cId="1745439488" sldId="9511"/>
            <ac:spMk id="3" creationId="{7E159285-59B1-9BE9-12A7-B018B5962711}"/>
          </ac:spMkLst>
        </pc:spChg>
      </pc:sldChg>
      <pc:sldChg chg="modSp mod">
        <pc:chgData name="Eva Silow Wiig" userId="2725262d-8a09-46f4-9848-0916bf251ddf" providerId="ADAL" clId="{FDFC5555-52F3-4A28-BAA5-54AC06DF5DDD}" dt="2024-03-06T11:22:52.734" v="288" actId="108"/>
        <pc:sldMkLst>
          <pc:docMk/>
          <pc:sldMk cId="4244769263" sldId="9514"/>
        </pc:sldMkLst>
        <pc:spChg chg="mod">
          <ac:chgData name="Eva Silow Wiig" userId="2725262d-8a09-46f4-9848-0916bf251ddf" providerId="ADAL" clId="{FDFC5555-52F3-4A28-BAA5-54AC06DF5DDD}" dt="2024-03-06T11:22:52.734" v="288" actId="108"/>
          <ac:spMkLst>
            <pc:docMk/>
            <pc:sldMk cId="4244769263" sldId="9514"/>
            <ac:spMk id="3" creationId="{BD8E4377-71C8-4525-9AD4-45F1EA7974A4}"/>
          </ac:spMkLst>
        </pc:spChg>
      </pc:sldChg>
      <pc:sldChg chg="modSp mod">
        <pc:chgData name="Eva Silow Wiig" userId="2725262d-8a09-46f4-9848-0916bf251ddf" providerId="ADAL" clId="{FDFC5555-52F3-4A28-BAA5-54AC06DF5DDD}" dt="2024-03-06T11:16:39.722" v="103" actId="20577"/>
        <pc:sldMkLst>
          <pc:docMk/>
          <pc:sldMk cId="2109939225" sldId="9516"/>
        </pc:sldMkLst>
        <pc:spChg chg="mod">
          <ac:chgData name="Eva Silow Wiig" userId="2725262d-8a09-46f4-9848-0916bf251ddf" providerId="ADAL" clId="{FDFC5555-52F3-4A28-BAA5-54AC06DF5DDD}" dt="2024-03-06T11:16:39.722" v="103" actId="20577"/>
          <ac:spMkLst>
            <pc:docMk/>
            <pc:sldMk cId="2109939225" sldId="9516"/>
            <ac:spMk id="3" creationId="{2766F886-1A0A-D6A6-CACE-886B660A01B9}"/>
          </ac:spMkLst>
        </pc:spChg>
      </pc:sldChg>
    </pc:docChg>
  </pc:docChgLst>
  <pc:docChgLst>
    <pc:chgData name="Camilla Cech Bergqvist" userId="S::camilla.cech.bergqvist@aldrevardomsorg.goteborg.se::7b46abaa-5c25-4bd7-b68a-870c309c299a" providerId="AD" clId="Web-{59A50C7F-6719-97E9-E0AF-0A627B957A14}"/>
    <pc:docChg chg="modSld sldOrd">
      <pc:chgData name="Camilla Cech Bergqvist" userId="S::camilla.cech.bergqvist@aldrevardomsorg.goteborg.se::7b46abaa-5c25-4bd7-b68a-870c309c299a" providerId="AD" clId="Web-{59A50C7F-6719-97E9-E0AF-0A627B957A14}" dt="2024-03-28T08:33:18.293" v="15"/>
      <pc:docMkLst>
        <pc:docMk/>
      </pc:docMkLst>
      <pc:sldChg chg="mod ord modShow">
        <pc:chgData name="Camilla Cech Bergqvist" userId="S::camilla.cech.bergqvist@aldrevardomsorg.goteborg.se::7b46abaa-5c25-4bd7-b68a-870c309c299a" providerId="AD" clId="Web-{59A50C7F-6719-97E9-E0AF-0A627B957A14}" dt="2024-03-28T08:33:18.293" v="15"/>
        <pc:sldMkLst>
          <pc:docMk/>
          <pc:sldMk cId="3578789006" sldId="263"/>
        </pc:sldMkLst>
      </pc:sldChg>
      <pc:sldChg chg="mod modShow">
        <pc:chgData name="Camilla Cech Bergqvist" userId="S::camilla.cech.bergqvist@aldrevardomsorg.goteborg.se::7b46abaa-5c25-4bd7-b68a-870c309c299a" providerId="AD" clId="Web-{59A50C7F-6719-97E9-E0AF-0A627B957A14}" dt="2024-03-28T08:32:57.152" v="1"/>
        <pc:sldMkLst>
          <pc:docMk/>
          <pc:sldMk cId="634554312" sldId="9497"/>
        </pc:sldMkLst>
      </pc:sldChg>
      <pc:sldChg chg="mod modShow">
        <pc:chgData name="Camilla Cech Bergqvist" userId="S::camilla.cech.bergqvist@aldrevardomsorg.goteborg.se::7b46abaa-5c25-4bd7-b68a-870c309c299a" providerId="AD" clId="Web-{59A50C7F-6719-97E9-E0AF-0A627B957A14}" dt="2024-03-28T08:33:13.949" v="11"/>
        <pc:sldMkLst>
          <pc:docMk/>
          <pc:sldMk cId="948120874" sldId="9498"/>
        </pc:sldMkLst>
      </pc:sldChg>
      <pc:sldChg chg="mod modShow">
        <pc:chgData name="Camilla Cech Bergqvist" userId="S::camilla.cech.bergqvist@aldrevardomsorg.goteborg.se::7b46abaa-5c25-4bd7-b68a-870c309c299a" providerId="AD" clId="Web-{59A50C7F-6719-97E9-E0AF-0A627B957A14}" dt="2024-03-28T08:33:17.184" v="13"/>
        <pc:sldMkLst>
          <pc:docMk/>
          <pc:sldMk cId="2532424617" sldId="9499"/>
        </pc:sldMkLst>
      </pc:sldChg>
      <pc:sldChg chg="mod modShow">
        <pc:chgData name="Camilla Cech Bergqvist" userId="S::camilla.cech.bergqvist@aldrevardomsorg.goteborg.se::7b46abaa-5c25-4bd7-b68a-870c309c299a" providerId="AD" clId="Web-{59A50C7F-6719-97E9-E0AF-0A627B957A14}" dt="2024-03-28T08:33:09.496" v="9"/>
        <pc:sldMkLst>
          <pc:docMk/>
          <pc:sldMk cId="2154091799" sldId="9500"/>
        </pc:sldMkLst>
      </pc:sldChg>
      <pc:sldChg chg="mod modShow">
        <pc:chgData name="Camilla Cech Bergqvist" userId="S::camilla.cech.bergqvist@aldrevardomsorg.goteborg.se::7b46abaa-5c25-4bd7-b68a-870c309c299a" providerId="AD" clId="Web-{59A50C7F-6719-97E9-E0AF-0A627B957A14}" dt="2024-03-28T08:33:05.012" v="5"/>
        <pc:sldMkLst>
          <pc:docMk/>
          <pc:sldMk cId="1641383414" sldId="9501"/>
        </pc:sldMkLst>
      </pc:sldChg>
      <pc:sldChg chg="mod modShow">
        <pc:chgData name="Camilla Cech Bergqvist" userId="S::camilla.cech.bergqvist@aldrevardomsorg.goteborg.se::7b46abaa-5c25-4bd7-b68a-870c309c299a" providerId="AD" clId="Web-{59A50C7F-6719-97E9-E0AF-0A627B957A14}" dt="2024-03-28T08:33:15.246" v="12"/>
        <pc:sldMkLst>
          <pc:docMk/>
          <pc:sldMk cId="355391278" sldId="9502"/>
        </pc:sldMkLst>
      </pc:sldChg>
      <pc:sldChg chg="mod ord modShow">
        <pc:chgData name="Camilla Cech Bergqvist" userId="S::camilla.cech.bergqvist@aldrevardomsorg.goteborg.se::7b46abaa-5c25-4bd7-b68a-870c309c299a" providerId="AD" clId="Web-{59A50C7F-6719-97E9-E0AF-0A627B957A14}" dt="2024-03-28T08:33:08.090" v="8"/>
        <pc:sldMkLst>
          <pc:docMk/>
          <pc:sldMk cId="1610102756" sldId="9503"/>
        </pc:sldMkLst>
      </pc:sldChg>
      <pc:sldChg chg="mod modShow">
        <pc:chgData name="Camilla Cech Bergqvist" userId="S::camilla.cech.bergqvist@aldrevardomsorg.goteborg.se::7b46abaa-5c25-4bd7-b68a-870c309c299a" providerId="AD" clId="Web-{59A50C7F-6719-97E9-E0AF-0A627B957A14}" dt="2024-03-28T08:33:02.871" v="4"/>
        <pc:sldMkLst>
          <pc:docMk/>
          <pc:sldMk cId="3761893777" sldId="9504"/>
        </pc:sldMkLst>
      </pc:sldChg>
      <pc:sldChg chg="mod modShow">
        <pc:chgData name="Camilla Cech Bergqvist" userId="S::camilla.cech.bergqvist@aldrevardomsorg.goteborg.se::7b46abaa-5c25-4bd7-b68a-870c309c299a" providerId="AD" clId="Web-{59A50C7F-6719-97E9-E0AF-0A627B957A14}" dt="2024-03-28T08:33:11.934" v="10"/>
        <pc:sldMkLst>
          <pc:docMk/>
          <pc:sldMk cId="2830543314" sldId="9505"/>
        </pc:sldMkLst>
      </pc:sldChg>
      <pc:sldChg chg="mod modShow">
        <pc:chgData name="Camilla Cech Bergqvist" userId="S::camilla.cech.bergqvist@aldrevardomsorg.goteborg.se::7b46abaa-5c25-4bd7-b68a-870c309c299a" providerId="AD" clId="Web-{59A50C7F-6719-97E9-E0AF-0A627B957A14}" dt="2024-03-28T08:33:00.590" v="3"/>
        <pc:sldMkLst>
          <pc:docMk/>
          <pc:sldMk cId="493330545" sldId="9506"/>
        </pc:sldMkLst>
      </pc:sldChg>
      <pc:sldChg chg="mod modShow">
        <pc:chgData name="Camilla Cech Bergqvist" userId="S::camilla.cech.bergqvist@aldrevardomsorg.goteborg.se::7b46abaa-5c25-4bd7-b68a-870c309c299a" providerId="AD" clId="Web-{59A50C7F-6719-97E9-E0AF-0A627B957A14}" dt="2024-03-28T08:32:53.012" v="0"/>
        <pc:sldMkLst>
          <pc:docMk/>
          <pc:sldMk cId="1655493526" sldId="9507"/>
        </pc:sldMkLst>
      </pc:sldChg>
      <pc:sldChg chg="mod modShow">
        <pc:chgData name="Camilla Cech Bergqvist" userId="S::camilla.cech.bergqvist@aldrevardomsorg.goteborg.se::7b46abaa-5c25-4bd7-b68a-870c309c299a" providerId="AD" clId="Web-{59A50C7F-6719-97E9-E0AF-0A627B957A14}" dt="2024-03-28T08:32:58.871" v="2"/>
        <pc:sldMkLst>
          <pc:docMk/>
          <pc:sldMk cId="3864949915" sldId="9515"/>
        </pc:sldMkLst>
      </pc:sldChg>
      <pc:sldChg chg="mod modShow">
        <pc:chgData name="Camilla Cech Bergqvist" userId="S::camilla.cech.bergqvist@aldrevardomsorg.goteborg.se::7b46abaa-5c25-4bd7-b68a-870c309c299a" providerId="AD" clId="Web-{59A50C7F-6719-97E9-E0AF-0A627B957A14}" dt="2024-03-28T08:33:06.402" v="6"/>
        <pc:sldMkLst>
          <pc:docMk/>
          <pc:sldMk cId="2109939225" sldId="9516"/>
        </pc:sldMkLst>
      </pc:sldChg>
    </pc:docChg>
  </pc:docChgLst>
  <pc:docChgLst>
    <pc:chgData name="Eva Silow Wiig" userId="S::eva.silow@aldrevardomsorg.goteborg.se::2725262d-8a09-46f4-9848-0916bf251ddf" providerId="AD" clId="Web-{4273A297-B9CE-992F-4397-A1DC83B2FE2D}"/>
    <pc:docChg chg="modSld">
      <pc:chgData name="Eva Silow Wiig" userId="S::eva.silow@aldrevardomsorg.goteborg.se::2725262d-8a09-46f4-9848-0916bf251ddf" providerId="AD" clId="Web-{4273A297-B9CE-992F-4397-A1DC83B2FE2D}" dt="2024-03-05T11:42:27.917" v="14" actId="20577"/>
      <pc:docMkLst>
        <pc:docMk/>
      </pc:docMkLst>
      <pc:sldChg chg="modSp">
        <pc:chgData name="Eva Silow Wiig" userId="S::eva.silow@aldrevardomsorg.goteborg.se::2725262d-8a09-46f4-9848-0916bf251ddf" providerId="AD" clId="Web-{4273A297-B9CE-992F-4397-A1DC83B2FE2D}" dt="2024-03-05T11:42:01.652" v="9" actId="20577"/>
        <pc:sldMkLst>
          <pc:docMk/>
          <pc:sldMk cId="948120874" sldId="9498"/>
        </pc:sldMkLst>
        <pc:spChg chg="mod">
          <ac:chgData name="Eva Silow Wiig" userId="S::eva.silow@aldrevardomsorg.goteborg.se::2725262d-8a09-46f4-9848-0916bf251ddf" providerId="AD" clId="Web-{4273A297-B9CE-992F-4397-A1DC83B2FE2D}" dt="2024-03-05T11:42:01.652" v="9" actId="20577"/>
          <ac:spMkLst>
            <pc:docMk/>
            <pc:sldMk cId="948120874" sldId="9498"/>
            <ac:spMk id="3" creationId="{D98E5234-C279-ED63-27C8-C4B2151AE2BE}"/>
          </ac:spMkLst>
        </pc:spChg>
      </pc:sldChg>
      <pc:sldChg chg="modSp">
        <pc:chgData name="Eva Silow Wiig" userId="S::eva.silow@aldrevardomsorg.goteborg.se::2725262d-8a09-46f4-9848-0916bf251ddf" providerId="AD" clId="Web-{4273A297-B9CE-992F-4397-A1DC83B2FE2D}" dt="2024-03-05T11:42:27.917" v="14" actId="20577"/>
        <pc:sldMkLst>
          <pc:docMk/>
          <pc:sldMk cId="2830543314" sldId="9505"/>
        </pc:sldMkLst>
        <pc:spChg chg="mod">
          <ac:chgData name="Eva Silow Wiig" userId="S::eva.silow@aldrevardomsorg.goteborg.se::2725262d-8a09-46f4-9848-0916bf251ddf" providerId="AD" clId="Web-{4273A297-B9CE-992F-4397-A1DC83B2FE2D}" dt="2024-03-05T11:42:27.917" v="14" actId="20577"/>
          <ac:spMkLst>
            <pc:docMk/>
            <pc:sldMk cId="2830543314" sldId="9505"/>
            <ac:spMk id="3" creationId="{8E04989A-C0A0-F4A2-F316-CD2BDB2D8C45}"/>
          </ac:spMkLst>
        </pc:spChg>
      </pc:sldChg>
    </pc:docChg>
  </pc:docChgLst>
  <pc:docChgLst>
    <pc:chgData name="Ingrid Nilsson Frisell" userId="S::ingrid.frisell@aldrevardomsorg.goteborg.se::81aa1df2-3508-44e5-a546-3cceb684f086" providerId="AD" clId="Web-{EFC93199-EB7E-77F9-B049-9CEABE9EE3A4}"/>
    <pc:docChg chg="sldOrd">
      <pc:chgData name="Ingrid Nilsson Frisell" userId="S::ingrid.frisell@aldrevardomsorg.goteborg.se::81aa1df2-3508-44e5-a546-3cceb684f086" providerId="AD" clId="Web-{EFC93199-EB7E-77F9-B049-9CEABE9EE3A4}" dt="2024-03-13T13:04:14.819" v="0"/>
      <pc:docMkLst>
        <pc:docMk/>
      </pc:docMkLst>
      <pc:sldChg chg="ord">
        <pc:chgData name="Ingrid Nilsson Frisell" userId="S::ingrid.frisell@aldrevardomsorg.goteborg.se::81aa1df2-3508-44e5-a546-3cceb684f086" providerId="AD" clId="Web-{EFC93199-EB7E-77F9-B049-9CEABE9EE3A4}" dt="2024-03-13T13:04:14.819" v="0"/>
        <pc:sldMkLst>
          <pc:docMk/>
          <pc:sldMk cId="355391278" sldId="9502"/>
        </pc:sldMkLst>
      </pc:sldChg>
    </pc:docChg>
  </pc:docChgLst>
  <pc:docChgLst>
    <pc:chgData name="Eva Silow Wiig" userId="S::eva.silow@aldrevardomsorg.goteborg.se::2725262d-8a09-46f4-9848-0916bf251ddf" providerId="AD" clId="Web-{6D29B004-5388-A0B3-9CE9-BB025AA72552}"/>
    <pc:docChg chg="modSld">
      <pc:chgData name="Eva Silow Wiig" userId="S::eva.silow@aldrevardomsorg.goteborg.se::2725262d-8a09-46f4-9848-0916bf251ddf" providerId="AD" clId="Web-{6D29B004-5388-A0B3-9CE9-BB025AA72552}" dt="2024-03-05T08:24:44.364" v="55" actId="20577"/>
      <pc:docMkLst>
        <pc:docMk/>
      </pc:docMkLst>
      <pc:sldChg chg="modSp">
        <pc:chgData name="Eva Silow Wiig" userId="S::eva.silow@aldrevardomsorg.goteborg.se::2725262d-8a09-46f4-9848-0916bf251ddf" providerId="AD" clId="Web-{6D29B004-5388-A0B3-9CE9-BB025AA72552}" dt="2024-03-05T08:23:00.128" v="11" actId="20577"/>
        <pc:sldMkLst>
          <pc:docMk/>
          <pc:sldMk cId="3578789006" sldId="263"/>
        </pc:sldMkLst>
        <pc:spChg chg="mod">
          <ac:chgData name="Eva Silow Wiig" userId="S::eva.silow@aldrevardomsorg.goteborg.se::2725262d-8a09-46f4-9848-0916bf251ddf" providerId="AD" clId="Web-{6D29B004-5388-A0B3-9CE9-BB025AA72552}" dt="2024-03-05T08:23:00.128" v="11" actId="20577"/>
          <ac:spMkLst>
            <pc:docMk/>
            <pc:sldMk cId="3578789006" sldId="263"/>
            <ac:spMk id="5" creationId="{F0822268-F700-6AC7-9FD0-FA302FFB791F}"/>
          </ac:spMkLst>
        </pc:spChg>
      </pc:sldChg>
      <pc:sldChg chg="modSp">
        <pc:chgData name="Eva Silow Wiig" userId="S::eva.silow@aldrevardomsorg.goteborg.se::2725262d-8a09-46f4-9848-0916bf251ddf" providerId="AD" clId="Web-{6D29B004-5388-A0B3-9CE9-BB025AA72552}" dt="2024-03-05T08:23:42.176" v="21" actId="20577"/>
        <pc:sldMkLst>
          <pc:docMk/>
          <pc:sldMk cId="948120874" sldId="9498"/>
        </pc:sldMkLst>
        <pc:spChg chg="mod">
          <ac:chgData name="Eva Silow Wiig" userId="S::eva.silow@aldrevardomsorg.goteborg.se::2725262d-8a09-46f4-9848-0916bf251ddf" providerId="AD" clId="Web-{6D29B004-5388-A0B3-9CE9-BB025AA72552}" dt="2024-03-05T08:23:42.176" v="21" actId="20577"/>
          <ac:spMkLst>
            <pc:docMk/>
            <pc:sldMk cId="948120874" sldId="9498"/>
            <ac:spMk id="3" creationId="{D98E5234-C279-ED63-27C8-C4B2151AE2BE}"/>
          </ac:spMkLst>
        </pc:spChg>
      </pc:sldChg>
      <pc:sldChg chg="modSp">
        <pc:chgData name="Eva Silow Wiig" userId="S::eva.silow@aldrevardomsorg.goteborg.se::2725262d-8a09-46f4-9848-0916bf251ddf" providerId="AD" clId="Web-{6D29B004-5388-A0B3-9CE9-BB025AA72552}" dt="2024-03-05T08:24:44.364" v="55" actId="20577"/>
        <pc:sldMkLst>
          <pc:docMk/>
          <pc:sldMk cId="2830543314" sldId="9505"/>
        </pc:sldMkLst>
        <pc:spChg chg="mod">
          <ac:chgData name="Eva Silow Wiig" userId="S::eva.silow@aldrevardomsorg.goteborg.se::2725262d-8a09-46f4-9848-0916bf251ddf" providerId="AD" clId="Web-{6D29B004-5388-A0B3-9CE9-BB025AA72552}" dt="2024-03-05T08:24:44.364" v="55" actId="20577"/>
          <ac:spMkLst>
            <pc:docMk/>
            <pc:sldMk cId="2830543314" sldId="9505"/>
            <ac:spMk id="3" creationId="{8E04989A-C0A0-F4A2-F316-CD2BDB2D8C45}"/>
          </ac:spMkLst>
        </pc:spChg>
      </pc:sldChg>
    </pc:docChg>
  </pc:docChgLst>
  <pc:docChgLst>
    <pc:chgData name="Eva Silow Wiig" userId="S::eva.silow@aldrevardomsorg.goteborg.se::2725262d-8a09-46f4-9848-0916bf251ddf" providerId="AD" clId="Web-{F1075A57-E8EE-A115-7AC5-5E010940F690}"/>
    <pc:docChg chg="modSld">
      <pc:chgData name="Eva Silow Wiig" userId="S::eva.silow@aldrevardomsorg.goteborg.se::2725262d-8a09-46f4-9848-0916bf251ddf" providerId="AD" clId="Web-{F1075A57-E8EE-A115-7AC5-5E010940F690}" dt="2024-03-06T11:13:32.920" v="65" actId="20577"/>
      <pc:docMkLst>
        <pc:docMk/>
      </pc:docMkLst>
      <pc:sldChg chg="modSp">
        <pc:chgData name="Eva Silow Wiig" userId="S::eva.silow@aldrevardomsorg.goteborg.se::2725262d-8a09-46f4-9848-0916bf251ddf" providerId="AD" clId="Web-{F1075A57-E8EE-A115-7AC5-5E010940F690}" dt="2024-03-06T11:13:32.920" v="65" actId="20577"/>
        <pc:sldMkLst>
          <pc:docMk/>
          <pc:sldMk cId="2830543314" sldId="9505"/>
        </pc:sldMkLst>
        <pc:spChg chg="mod">
          <ac:chgData name="Eva Silow Wiig" userId="S::eva.silow@aldrevardomsorg.goteborg.se::2725262d-8a09-46f4-9848-0916bf251ddf" providerId="AD" clId="Web-{F1075A57-E8EE-A115-7AC5-5E010940F690}" dt="2024-03-06T11:13:32.920" v="65" actId="20577"/>
          <ac:spMkLst>
            <pc:docMk/>
            <pc:sldMk cId="2830543314" sldId="9505"/>
            <ac:spMk id="3" creationId="{8E04989A-C0A0-F4A2-F316-CD2BDB2D8C4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8D75527-1052-40CF-90A7-805EC4F772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2182B2-420A-475A-83CF-72C9A1964B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BB566-3845-4DC0-8CE2-DC15231A2062}" type="datetime1">
              <a:rPr lang="sv-SE" smtClean="0"/>
              <a:t>2024-03-28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FEBD13-AD79-4726-9C7A-9E5C531A1A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00A28DF-4169-4B51-B8D3-AA9A5D6123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A0780-C7EB-45E8-96EB-66D0986C42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03370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5FFDC-F934-4037-B505-500B08CD3B8C}" type="datetime1">
              <a:rPr lang="sv-SE" smtClean="0"/>
              <a:t>2024-03-28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86EF-3011-429C-976B-61D9CA3A2B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5868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2024-03-28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5837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7945" marR="24765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Beslutet kan gälla för delar av eller hela verksamhetsområdet,</a:t>
            </a:r>
            <a:r>
              <a:rPr lang="sv-SE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för</a:t>
            </a:r>
            <a:r>
              <a:rPr lang="sv-SE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enskilda</a:t>
            </a:r>
            <a:r>
              <a:rPr lang="sv-SE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medarbetare</a:t>
            </a:r>
            <a:r>
              <a:rPr lang="sv-SE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eller</a:t>
            </a:r>
            <a:r>
              <a:rPr lang="sv-SE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för</a:t>
            </a:r>
            <a:r>
              <a:rPr lang="sv-SE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hela </a:t>
            </a:r>
            <a:r>
              <a:rPr lang="sv-SE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arbetsgruppen och andra medarbetare inom ÄVO som arbetar i området.</a:t>
            </a:r>
            <a:endParaRPr lang="sv-S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7945">
              <a:spcBef>
                <a:spcPts val="20"/>
              </a:spcBef>
              <a:spcAft>
                <a:spcPts val="0"/>
              </a:spcAft>
            </a:pPr>
            <a:r>
              <a:rPr lang="sv-SE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v-S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Enhetschef</a:t>
            </a:r>
            <a:r>
              <a:rPr lang="sv-SE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ska</a:t>
            </a:r>
            <a:r>
              <a:rPr lang="sv-SE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när</a:t>
            </a:r>
            <a:r>
              <a:rPr lang="sv-SE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</a:t>
            </a:r>
            <a:r>
              <a:rPr lang="sv-SE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är</a:t>
            </a:r>
            <a:r>
              <a:rPr lang="sv-SE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möjligt</a:t>
            </a:r>
            <a:r>
              <a:rPr lang="sv-SE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samråda</a:t>
            </a:r>
            <a:r>
              <a:rPr lang="sv-SE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</a:t>
            </a:r>
            <a:r>
              <a:rPr lang="sv-SE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medarbetare kring behov av personlarm.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2024-03-28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0915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TIB = tjänsteman i beredskap – polisens kontaktväg i ÄVO.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2024-03-28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0864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EC utgår från det antal </a:t>
            </a:r>
            <a:r>
              <a:rPr lang="sv-SE" dirty="0" err="1"/>
              <a:t>ssk</a:t>
            </a:r>
            <a:r>
              <a:rPr lang="sv-SE" dirty="0"/>
              <a:t> som finns på adressen dagtid helg + ytterligare något.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2024-03-28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1352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Se bilagor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2024-03-28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99674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2024-03-28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5805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7945" marR="24765">
              <a:lnSpc>
                <a:spcPct val="115000"/>
              </a:lnSpc>
              <a:spcBef>
                <a:spcPts val="5"/>
              </a:spcBef>
              <a:spcAft>
                <a:spcPts val="0"/>
              </a:spcAft>
            </a:pP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Beslutet kan gälla för delar av eller hela verksamhetsområdet,</a:t>
            </a:r>
            <a:r>
              <a:rPr lang="sv-SE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för</a:t>
            </a:r>
            <a:r>
              <a:rPr lang="sv-SE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enskilda</a:t>
            </a:r>
            <a:r>
              <a:rPr lang="sv-SE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medarbetare</a:t>
            </a:r>
            <a:r>
              <a:rPr lang="sv-SE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eller</a:t>
            </a:r>
            <a:r>
              <a:rPr lang="sv-SE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för</a:t>
            </a:r>
            <a:r>
              <a:rPr lang="sv-SE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hela </a:t>
            </a:r>
            <a:r>
              <a:rPr lang="sv-SE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arbetsgruppen och andra medarbetare inom ÄVO som arbetar i området.</a:t>
            </a:r>
            <a:endParaRPr lang="sv-S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7945">
              <a:spcBef>
                <a:spcPts val="20"/>
              </a:spcBef>
              <a:spcAft>
                <a:spcPts val="0"/>
              </a:spcAft>
            </a:pPr>
            <a:r>
              <a:rPr lang="sv-SE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sv-S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Enhetschef</a:t>
            </a:r>
            <a:r>
              <a:rPr lang="sv-SE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ska</a:t>
            </a:r>
            <a:r>
              <a:rPr lang="sv-SE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när</a:t>
            </a:r>
            <a:r>
              <a:rPr lang="sv-SE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</a:t>
            </a:r>
            <a:r>
              <a:rPr lang="sv-SE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är</a:t>
            </a:r>
            <a:r>
              <a:rPr lang="sv-SE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möjligt</a:t>
            </a:r>
            <a:r>
              <a:rPr lang="sv-SE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samråda</a:t>
            </a:r>
            <a:r>
              <a:rPr lang="sv-SE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</a:t>
            </a:r>
            <a:r>
              <a:rPr lang="sv-SE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medarbetare kring behov av personlarm.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F995FFDC-F934-4037-B505-500B08CD3B8C}" type="datetime1">
              <a:rPr lang="sv-SE" smtClean="0"/>
              <a:t>2024-03-28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96269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9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373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43038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871652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08323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4035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8765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33670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7267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394286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77547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52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48642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388E3460-7228-4DB3-A6B8-F304B211BC3F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0014148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81ADCA10-B0AD-4D27-A94A-34783BF31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553C1A9-DB36-4729-A526-0352AB7C6E25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8212309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653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or centrera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A49D001-967D-406F-952C-5D19F9B066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00151" y="1680030"/>
            <a:ext cx="9756775" cy="3751942"/>
          </a:xfrm>
        </p:spPr>
        <p:txBody>
          <a:bodyPr anchor="ctr" anchorCtr="0">
            <a:noAutofit/>
          </a:bodyPr>
          <a:lstStyle>
            <a:lvl1pPr algn="ctr">
              <a:defRPr sz="8534"/>
            </a:lvl1pPr>
          </a:lstStyle>
          <a:p>
            <a:r>
              <a:rPr lang="sv-SE" dirty="0"/>
              <a:t>Stor </a:t>
            </a:r>
            <a:br>
              <a:rPr lang="sv-SE" dirty="0"/>
            </a:br>
            <a:r>
              <a:rPr lang="sv-SE" dirty="0"/>
              <a:t>centrerad </a:t>
            </a:r>
            <a:br>
              <a:rPr lang="sv-SE" dirty="0"/>
            </a:br>
            <a:r>
              <a:rPr lang="sv-SE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2638175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54">
          <p15:clr>
            <a:srgbClr val="FBAE40"/>
          </p15:clr>
        </p15:guide>
        <p15:guide id="2" pos="590">
          <p15:clr>
            <a:srgbClr val="FBAE40"/>
          </p15:clr>
        </p15:guide>
        <p15:guide id="3" orient="horz" pos="315">
          <p15:clr>
            <a:srgbClr val="FBAE40"/>
          </p15:clr>
        </p15:guide>
        <p15:guide id="4" orient="horz" pos="5826">
          <p15:clr>
            <a:srgbClr val="FBAE40"/>
          </p15:clr>
        </p15:guide>
        <p15:guide id="5" orient="horz" pos="6165">
          <p15:clr>
            <a:srgbClr val="FBAE40"/>
          </p15:clr>
        </p15:guide>
        <p15:guide id="6" pos="1134">
          <p15:clr>
            <a:srgbClr val="FBAE40"/>
          </p15:clr>
        </p15:guide>
        <p15:guide id="7" pos="10353">
          <p15:clr>
            <a:srgbClr val="FBAE40"/>
          </p15:clr>
        </p15:guide>
        <p15:guide id="8" pos="10931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684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129371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56983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535697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854282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8006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9523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11530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694464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4193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2873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370054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01674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2599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7532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A335F1B5-8765-459C-802C-DA6207941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2F5E2AC-A457-4DE9-9A2C-4BE86BC0052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76441280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10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423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90519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012969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622158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226648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949629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218968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4970438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2333257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4404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099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2456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708067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462723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1016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3001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7A284E58-B676-47B0-B49B-D281A884E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23602638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69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7A284E58-B676-47B0-B49B-D281A884E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110495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7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88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BC929D8-093F-4826-8D04-F268FF63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56351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5128C6-B678-4715-9D0F-D4C07F59ED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0721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0651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807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15036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32412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29092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22466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57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08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49095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0992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1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4740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5CC9138-760F-4A17-8B1B-6D99EFF79AD6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858437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&#10;&#10;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2C9C189C-4F50-4B1D-9EA5-30AB73E59C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01825FE-CC31-4DE6-9AA9-7C27B553E870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917259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215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138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53767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67873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13503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2779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24989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5150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7884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1209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2022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916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70678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529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940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77CCA5E-96FA-4B08-97E3-9C131E99F26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</a:t>
            </a:r>
            <a:r>
              <a:rPr lang="sv-SE" sz="1050" dirty="0">
                <a:solidFill>
                  <a:schemeClr val="tx1"/>
                </a:solidFill>
              </a:rPr>
              <a:t>öppen</a:t>
            </a:r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23955551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01D92FDB-2EC0-4D2B-9027-B2C6802AC7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3B86F8F-A217-4EC5-95CF-481328A25B1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4310153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26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5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39825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99046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29012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83832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59057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82183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77983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4292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11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07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6840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5549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8063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3197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F54FBE38-BAA0-4913-A593-C4237FC13E33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5231172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48B20EB8-4FF0-4D86-B782-FE843B459F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66C4A4B-0FFF-4609-BF3A-89A12B42C121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1240437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064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832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086055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30186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12043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810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44503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664062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611373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02658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635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9585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976977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0291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633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3A12899-234C-4D37-942E-64C01D64533B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724697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D9E1B7B2-3451-4D29-B53E-14A2743034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A484A78-938B-41DE-9685-15EC3BD0A57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5666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88029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17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196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50915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59298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027434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15633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18994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277629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5453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2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120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113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19730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71227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889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715C386-526F-48AC-AD19-830972616829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5876177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8" name="Rubrik 3">
            <a:extLst>
              <a:ext uri="{FF2B5EF4-FFF2-40B4-BE49-F238E27FC236}">
                <a16:creationId xmlns:a16="http://schemas.microsoft.com/office/drawing/2014/main" id="{D4F390AC-3BA8-4C70-9E3A-28CC7DA517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342DB73-4413-4392-B228-119A141D349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22942773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824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2118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118782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6211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slideLayout" Target="../slideLayouts/slideLayout109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17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98.xml"/><Relationship Id="rId16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06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slideLayout" Target="../slideLayouts/slideLayout11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13" Type="http://schemas.openxmlformats.org/officeDocument/2006/relationships/slideLayout" Target="../slideLayouts/slideLayout12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slideLayout" Target="../slideLayouts/slideLayout125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5.xml"/><Relationship Id="rId16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5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Relationship Id="rId14" Type="http://schemas.openxmlformats.org/officeDocument/2006/relationships/slideLayout" Target="../slideLayouts/slideLayout12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slideLayout" Target="../slideLayouts/slideLayout14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slideLayout" Target="../slideLayouts/slideLayout141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31.xml"/><Relationship Id="rId16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slideLayout" Target="../slideLayouts/slideLayout1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696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8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49" r:id="rId10"/>
    <p:sldLayoutId id="2147484057" r:id="rId11"/>
    <p:sldLayoutId id="2147484058" r:id="rId12"/>
    <p:sldLayoutId id="2147484047" r:id="rId13"/>
    <p:sldLayoutId id="2147484408" r:id="rId14"/>
    <p:sldLayoutId id="2147484409" r:id="rId15"/>
    <p:sldLayoutId id="21474840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 userDrawn="1">
          <p15:clr>
            <a:srgbClr val="F26B43"/>
          </p15:clr>
        </p15:guide>
        <p15:guide id="9" orient="horz" pos="255" userDrawn="1">
          <p15:clr>
            <a:srgbClr val="F26B43"/>
          </p15:clr>
        </p15:guide>
        <p15:guide id="10" pos="257" userDrawn="1">
          <p15:clr>
            <a:srgbClr val="F26B43"/>
          </p15:clr>
        </p15:guide>
        <p15:guide id="11" pos="7423" userDrawn="1">
          <p15:clr>
            <a:srgbClr val="F26B43"/>
          </p15:clr>
        </p15:guide>
        <p15:guide id="12" orient="horz" pos="4156" userDrawn="1">
          <p15:clr>
            <a:srgbClr val="F26B43"/>
          </p15:clr>
        </p15:guide>
        <p15:guide id="14" orient="horz" pos="1095" userDrawn="1">
          <p15:clr>
            <a:srgbClr val="F26B43"/>
          </p15:clr>
        </p15:guide>
        <p15:guide id="15" orient="horz" pos="550" userDrawn="1">
          <p15:clr>
            <a:srgbClr val="F26B43"/>
          </p15:clr>
        </p15:guide>
        <p15:guide id="16" orient="horz" pos="3725" userDrawn="1">
          <p15:clr>
            <a:srgbClr val="F26B43"/>
          </p15:clr>
        </p15:guide>
        <p15:guide id="17" orient="horz" pos="406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49735908-7AA6-42A8-8D13-0A0800940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8984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  <p:sldLayoutId id="2147484422" r:id="rId12"/>
    <p:sldLayoutId id="2147484423" r:id="rId13"/>
    <p:sldLayoutId id="2147484424" r:id="rId14"/>
    <p:sldLayoutId id="2147484425" r:id="rId15"/>
    <p:sldLayoutId id="2147484426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6FC2686-3742-4CA7-96AE-CD7BBA1A90F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2A7AAA3E-885B-47E9-ACBA-A0293FCE5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2359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  <p:sldLayoutId id="2147484439" r:id="rId12"/>
    <p:sldLayoutId id="2147484440" r:id="rId13"/>
    <p:sldLayoutId id="2147484441" r:id="rId14"/>
    <p:sldLayoutId id="2147484442" r:id="rId15"/>
    <p:sldLayoutId id="2147484443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DFF76B2-A88A-470E-B646-73BDC425A6E8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4D8D5E03-09FD-47B8-83A3-7C8B23D87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9693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  <p:sldLayoutId id="2147484456" r:id="rId12"/>
    <p:sldLayoutId id="2147484457" r:id="rId13"/>
    <p:sldLayoutId id="2147484458" r:id="rId14"/>
    <p:sldLayoutId id="2147484459" r:id="rId15"/>
    <p:sldLayoutId id="2147484460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4542BD5-103E-4DB5-88FB-E05DB9624044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ACAA70FC-8994-456B-8FC6-D537F8406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45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  <p:sldLayoutId id="2147484473" r:id="rId12"/>
    <p:sldLayoutId id="2147484474" r:id="rId13"/>
    <p:sldLayoutId id="2147484475" r:id="rId14"/>
    <p:sldLayoutId id="2147484476" r:id="rId15"/>
    <p:sldLayoutId id="2147484477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A98ADB3-7E4F-4041-B143-C1933A3E0DE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3F2844B7-CEF6-4069-B35D-9858A8789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777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  <p:sldLayoutId id="2147484490" r:id="rId12"/>
    <p:sldLayoutId id="2147484491" r:id="rId13"/>
    <p:sldLayoutId id="2147484492" r:id="rId14"/>
    <p:sldLayoutId id="2147484493" r:id="rId15"/>
    <p:sldLayoutId id="2147484494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30862AA-79CD-47D7-A508-195920CF797F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0B5FE696-6F97-4D3C-86EA-DA1B9AC17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83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497" r:id="rId2"/>
    <p:sldLayoutId id="2147484498" r:id="rId3"/>
    <p:sldLayoutId id="2147484499" r:id="rId4"/>
    <p:sldLayoutId id="2147484500" r:id="rId5"/>
    <p:sldLayoutId id="2147484501" r:id="rId6"/>
    <p:sldLayoutId id="2147484502" r:id="rId7"/>
    <p:sldLayoutId id="2147484503" r:id="rId8"/>
    <p:sldLayoutId id="2147484504" r:id="rId9"/>
    <p:sldLayoutId id="2147484505" r:id="rId10"/>
    <p:sldLayoutId id="2147484506" r:id="rId11"/>
    <p:sldLayoutId id="2147484507" r:id="rId12"/>
    <p:sldLayoutId id="2147484508" r:id="rId13"/>
    <p:sldLayoutId id="2147484509" r:id="rId14"/>
    <p:sldLayoutId id="2147484510" r:id="rId15"/>
    <p:sldLayoutId id="2147484511" r:id="rId16"/>
    <p:sldLayoutId id="2147484648" r:id="rId17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6A2100A-00F3-4208-962E-587779F2E0C0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F508861A-5DB9-448E-9A9B-FD5CEF06B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276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  <p:sldLayoutId id="2147484524" r:id="rId12"/>
    <p:sldLayoutId id="2147484525" r:id="rId13"/>
    <p:sldLayoutId id="2147484526" r:id="rId14"/>
    <p:sldLayoutId id="2147484527" r:id="rId15"/>
    <p:sldLayoutId id="2147484528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50117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50" r:id="rId1"/>
    <p:sldLayoutId id="2147484651" r:id="rId2"/>
    <p:sldLayoutId id="2147484652" r:id="rId3"/>
    <p:sldLayoutId id="2147484653" r:id="rId4"/>
    <p:sldLayoutId id="2147484654" r:id="rId5"/>
    <p:sldLayoutId id="2147484655" r:id="rId6"/>
    <p:sldLayoutId id="2147484656" r:id="rId7"/>
    <p:sldLayoutId id="2147484657" r:id="rId8"/>
    <p:sldLayoutId id="2147484658" r:id="rId9"/>
    <p:sldLayoutId id="2147484659" r:id="rId10"/>
    <p:sldLayoutId id="2147484660" r:id="rId11"/>
    <p:sldLayoutId id="2147484661" r:id="rId12"/>
    <p:sldLayoutId id="2147484662" r:id="rId13"/>
    <p:sldLayoutId id="2147484663" r:id="rId14"/>
    <p:sldLayoutId id="2147484664" r:id="rId15"/>
    <p:sldLayoutId id="2147484665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slideLayout" Target="../slideLayouts/slideLayout115.xml"/><Relationship Id="rId1" Type="http://schemas.openxmlformats.org/officeDocument/2006/relationships/themeOverride" Target="../theme/themeOverride1.xml"/><Relationship Id="rId4" Type="http://schemas.openxmlformats.org/officeDocument/2006/relationships/hyperlink" Target="https://www.life-time.se/vardkvalitet/hogsta-instans-avgor-om-region-skane-far-forhandla-priser-inom-formanen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sv-se/foto/fonster-lagenhet-interior-lada-4569337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de/foto/1955-alt-altes-telefon-analog-532045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115.xml"/><Relationship Id="rId1" Type="http://schemas.openxmlformats.org/officeDocument/2006/relationships/themeOverride" Target="../theme/themeOverride2.xml"/><Relationship Id="rId4" Type="http://schemas.openxmlformats.org/officeDocument/2006/relationships/hyperlink" Target="https://www.vackraskyltar.se/sv/emaljskylt-larm-vit-rod-kupad-och-handtillverkad-6-x-10-cm-modell-3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polisen.se/lagar-och-regler/ordningsvakter/arbeta-som-ordningsvakt/paragraf-3-platse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5.xml"/><Relationship Id="rId4" Type="http://schemas.openxmlformats.org/officeDocument/2006/relationships/hyperlink" Target="https://polisen.se/om-polisen/polisens-arbete/utsatta-omrade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vt.se/nyheter/lokalt/dalarna/manga-faktorer-bakom-vald-i-relationer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olisen.se/lagar-och-regler/ordningsvakter/arbeta-som-ordningsvakt/paragraf-3-platse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5.xml"/><Relationship Id="rId4" Type="http://schemas.openxmlformats.org/officeDocument/2006/relationships/hyperlink" Target="https://polisen.se/om-polisen/polisens-arbete/utsatta-omraden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ckraskyltar.se/sv/emaljskylt-larm-vit-rod-kupad-och-handtillverkad-6-x-10-cm-modell-33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F0822268-F700-6AC7-9FD0-FA302FFB7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9013210" cy="2010841"/>
          </a:xfrm>
        </p:spPr>
        <p:txBody>
          <a:bodyPr/>
          <a:lstStyle/>
          <a:p>
            <a:r>
              <a:rPr lang="sv-SE" dirty="0"/>
              <a:t>Personlarm</a:t>
            </a:r>
            <a:br>
              <a:rPr lang="sv-SE" dirty="0"/>
            </a:br>
            <a:r>
              <a:rPr lang="sv-SE" b="0" dirty="0">
                <a:latin typeface="+mn-lt"/>
              </a:rPr>
              <a:t>Hälso- och sjukvård, ÄVO</a:t>
            </a:r>
            <a:br>
              <a:rPr lang="sv-SE" b="0" dirty="0">
                <a:latin typeface="+mn-lt"/>
              </a:rPr>
            </a:br>
            <a:r>
              <a:rPr lang="sv-SE" sz="1400" b="0" dirty="0">
                <a:latin typeface="+mn-lt"/>
              </a:rPr>
              <a:t>2024-03-05</a:t>
            </a:r>
            <a:r>
              <a:rPr lang="sv-SE" b="0" dirty="0">
                <a:latin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78789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589071-59EB-578C-CD22-F424D9ADD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Leverantör det nya ramavtalet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55A33FA-055D-1A64-5F23-5C910588CE23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Securitas levererar tjänsten</a:t>
            </a:r>
          </a:p>
          <a:p>
            <a:pPr marL="0" indent="0">
              <a:buNone/>
            </a:pPr>
            <a:r>
              <a:rPr lang="sv-SE" dirty="0"/>
              <a:t>Axel Group Underleverantör som levererar hårdvaran (TWIG </a:t>
            </a:r>
            <a:r>
              <a:rPr lang="sv-SE" dirty="0" err="1"/>
              <a:t>Neo</a:t>
            </a:r>
            <a:r>
              <a:rPr lang="sv-SE" dirty="0"/>
              <a:t> larmen, </a:t>
            </a:r>
            <a:r>
              <a:rPr lang="sv-SE" dirty="0" err="1"/>
              <a:t>laddstationer</a:t>
            </a:r>
            <a:r>
              <a:rPr lang="sv-SE" dirty="0"/>
              <a:t> mm)</a:t>
            </a:r>
          </a:p>
          <a:p>
            <a:pPr marL="0" indent="0">
              <a:buNone/>
            </a:pPr>
            <a:r>
              <a:rPr lang="sv-SE" dirty="0"/>
              <a:t>Avdelning säkerhet  Niklas Kristiansson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5" name="Bildobjekt 4" descr="En bild som visar person, kontorsvaror, finger, handskrift&#10;&#10;Automatiskt genererad beskrivning">
            <a:extLst>
              <a:ext uri="{FF2B5EF4-FFF2-40B4-BE49-F238E27FC236}">
                <a16:creationId xmlns:a16="http://schemas.microsoft.com/office/drawing/2014/main" id="{A6E15DE1-9CD3-4F99-25CB-05B16672C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922764" y="3429000"/>
            <a:ext cx="3043737" cy="2273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93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04B9468-EB44-DF51-D2E4-37CBCEB03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Beställa/avropa personlarm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46AF608-1A06-1915-3360-433CA6170D5C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sv-SE" b="1" dirty="0"/>
              <a:t>Förutsättningar /kontor</a:t>
            </a:r>
          </a:p>
          <a:p>
            <a:pPr marL="229870" indent="-229870"/>
            <a:endParaRPr lang="sv-SE" dirty="0">
              <a:cs typeface="Arial" panose="020B0604020202020204"/>
            </a:endParaRPr>
          </a:p>
          <a:p>
            <a:pPr marL="913765" lvl="3" indent="-227965"/>
            <a:r>
              <a:rPr lang="sv-SE" dirty="0"/>
              <a:t>Hur många personlarm behövs per adress? </a:t>
            </a:r>
          </a:p>
          <a:p>
            <a:pPr marL="913765" lvl="3" indent="-227965"/>
            <a:r>
              <a:rPr lang="sv-SE" dirty="0">
                <a:cs typeface="Arial" panose="020B0604020202020204"/>
              </a:rPr>
              <a:t>Ska alltid finnas ett laddat larm till kvällen</a:t>
            </a:r>
          </a:p>
          <a:p>
            <a:pPr marL="913765" lvl="3" indent="-227965"/>
            <a:r>
              <a:rPr lang="sv-SE" dirty="0"/>
              <a:t>Finns det ett utsatt område där fler larm krävs?</a:t>
            </a:r>
          </a:p>
          <a:p>
            <a:pPr marL="913765" lvl="3" indent="-227965"/>
            <a:endParaRPr lang="sv-SE" dirty="0">
              <a:cs typeface="Arial" panose="020B0604020202020204"/>
            </a:endParaRPr>
          </a:p>
          <a:p>
            <a:pPr marL="0" lvl="3" indent="0">
              <a:buNone/>
            </a:pPr>
            <a:r>
              <a:rPr lang="sv-SE" dirty="0">
                <a:cs typeface="Arial" panose="020B0604020202020204"/>
              </a:rPr>
              <a:t>Beställa larmenhet, laddare och bär-utrustning  (ej armband)</a:t>
            </a:r>
          </a:p>
          <a:p>
            <a:pPr marL="685165" lvl="3" indent="0">
              <a:buNone/>
            </a:pPr>
            <a:endParaRPr lang="sv-SE" sz="2000" dirty="0">
              <a:cs typeface="Arial" panose="020B0604020202020204"/>
            </a:endParaRPr>
          </a:p>
          <a:p>
            <a:pPr marL="0" lvl="3" indent="0">
              <a:buNone/>
              <a:tabLst>
                <a:tab pos="0" algn="l"/>
              </a:tabLst>
            </a:pPr>
            <a:r>
              <a:rPr lang="sv-SE" sz="2000" b="1" dirty="0"/>
              <a:t>Vem gör vad  och hur:</a:t>
            </a:r>
          </a:p>
          <a:p>
            <a:pPr marL="0" lvl="3" indent="0">
              <a:buNone/>
              <a:tabLst>
                <a:tab pos="0" algn="l"/>
              </a:tabLst>
            </a:pPr>
            <a:r>
              <a:rPr lang="sv-SE" sz="2000" dirty="0" err="1"/>
              <a:t>Proceedo</a:t>
            </a:r>
            <a:r>
              <a:rPr lang="sv-SE" sz="2000" dirty="0"/>
              <a:t>   (leveranstid </a:t>
            </a:r>
            <a:r>
              <a:rPr lang="sv-SE" sz="2000" dirty="0" err="1"/>
              <a:t>enl</a:t>
            </a:r>
            <a:r>
              <a:rPr lang="sv-SE" sz="2000" dirty="0"/>
              <a:t> avtal ca 1 vecka)</a:t>
            </a:r>
          </a:p>
          <a:p>
            <a:pPr marL="0" lvl="3" indent="0">
              <a:buNone/>
              <a:tabLst>
                <a:tab pos="0" algn="l"/>
              </a:tabLst>
            </a:pPr>
            <a:endParaRPr lang="sv-SE" sz="2000" dirty="0">
              <a:solidFill>
                <a:srgbClr val="FF0000"/>
              </a:solidFill>
              <a:cs typeface="Arial"/>
            </a:endParaRPr>
          </a:p>
          <a:p>
            <a:pPr marL="0" lvl="3" indent="0">
              <a:buNone/>
              <a:tabLst>
                <a:tab pos="0" algn="l"/>
              </a:tabLst>
            </a:pPr>
            <a:endParaRPr lang="sv-SE" sz="2000" dirty="0">
              <a:solidFill>
                <a:srgbClr val="FF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3330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56A0B3-A873-5D7F-7A51-C4079C7E3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Utbilda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166BA4-4514-682F-2CC4-273DDC598831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sv-SE" dirty="0"/>
              <a:t>Chefer, KU </a:t>
            </a:r>
            <a:r>
              <a:rPr lang="sv-SE" dirty="0" err="1"/>
              <a:t>mfl</a:t>
            </a:r>
            <a:endParaRPr lang="sv-SE" dirty="0"/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Larmansvariga</a:t>
            </a:r>
          </a:p>
          <a:p>
            <a:r>
              <a:rPr lang="sv-SE" dirty="0"/>
              <a:t>Larmombud</a:t>
            </a:r>
          </a:p>
          <a:p>
            <a:r>
              <a:rPr lang="sv-SE" dirty="0"/>
              <a:t>Medarbetare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Utbildningsmaterial finns samt filmer…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49499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5AF3ACE-BEF0-EB1D-3158-4EF98FEAD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Ett övergripande larmansvarig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DC0F8AF-14C7-F80D-0996-7C7402D424A8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 vert="horz" lIns="0" tIns="0" rIns="0" bIns="0" rtlCol="0" anchor="t">
            <a:normAutofit fontScale="85000" lnSpcReduction="20000"/>
          </a:bodyPr>
          <a:lstStyle/>
          <a:p>
            <a:pPr marL="0" indent="0">
              <a:buNone/>
            </a:pPr>
            <a:r>
              <a:rPr lang="sv-SE" dirty="0"/>
              <a:t>som kan administrera flytt av larm (eventuellt stabschef </a:t>
            </a:r>
            <a:r>
              <a:rPr lang="sv-SE" dirty="0" err="1"/>
              <a:t>avd</a:t>
            </a:r>
            <a:r>
              <a:rPr lang="sv-SE" dirty="0"/>
              <a:t> HS)</a:t>
            </a:r>
          </a:p>
          <a:p>
            <a:pPr marL="0" indent="0">
              <a:buNone/>
            </a:pPr>
            <a:r>
              <a:rPr lang="sv-SE" dirty="0"/>
              <a:t>	bara permanenta förflyttningar av personlarm som ska ske mellan adresserna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lnSpc>
                <a:spcPct val="120000"/>
              </a:lnSpc>
              <a:buNone/>
            </a:pPr>
            <a:r>
              <a:rPr lang="sv-SE" dirty="0"/>
              <a:t>Larmen ska alltså alltid hämtas och lämnas tillbaka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v-SE" dirty="0"/>
              <a:t> på samma adress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Endast för mer ”permanenta” flyttar av larm</a:t>
            </a:r>
          </a:p>
          <a:p>
            <a:pPr marL="0" indent="0">
              <a:buNone/>
            </a:pPr>
            <a:endParaRPr lang="sv-SE" dirty="0">
              <a:cs typeface="Arial" panose="020B0604020202020204"/>
            </a:endParaRPr>
          </a:p>
          <a:p>
            <a:pPr marL="0" indent="0">
              <a:buNone/>
            </a:pPr>
            <a:endParaRPr lang="sv-SE" dirty="0">
              <a:cs typeface="Arial" panose="020B0604020202020204"/>
            </a:endParaRPr>
          </a:p>
          <a:p>
            <a:pPr marL="0" indent="0">
              <a:buNone/>
            </a:pPr>
            <a:endParaRPr lang="sv-SE" dirty="0">
              <a:cs typeface="Arial" panose="020B0604020202020204"/>
            </a:endParaRP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411EEB3E-CED3-322B-F053-19689F702E10}"/>
              </a:ext>
            </a:extLst>
          </p:cNvPr>
          <p:cNvGrpSpPr/>
          <p:nvPr/>
        </p:nvGrpSpPr>
        <p:grpSpPr>
          <a:xfrm>
            <a:off x="8089558" y="2535041"/>
            <a:ext cx="2977418" cy="3149487"/>
            <a:chOff x="9909566" y="3838768"/>
            <a:chExt cx="2081461" cy="2253330"/>
          </a:xfrm>
          <a:solidFill>
            <a:schemeClr val="accent6"/>
          </a:solidFill>
        </p:grpSpPr>
        <p:sp>
          <p:nvSpPr>
            <p:cNvPr id="5" name="Frihandsfigur: Form 4">
              <a:extLst>
                <a:ext uri="{FF2B5EF4-FFF2-40B4-BE49-F238E27FC236}">
                  <a16:creationId xmlns:a16="http://schemas.microsoft.com/office/drawing/2014/main" id="{7F8ABF43-2F73-C8A1-C981-CD28F41FDE62}"/>
                </a:ext>
              </a:extLst>
            </p:cNvPr>
            <p:cNvSpPr/>
            <p:nvPr/>
          </p:nvSpPr>
          <p:spPr>
            <a:xfrm>
              <a:off x="10136887" y="5335879"/>
              <a:ext cx="150267" cy="175272"/>
            </a:xfrm>
            <a:custGeom>
              <a:avLst/>
              <a:gdLst>
                <a:gd name="connsiteX0" fmla="*/ 74413 w 150267"/>
                <a:gd name="connsiteY0" fmla="*/ 1907 h 175272"/>
                <a:gd name="connsiteX1" fmla="*/ 40928 w 150267"/>
                <a:gd name="connsiteY1" fmla="*/ 43791 h 175272"/>
                <a:gd name="connsiteX2" fmla="*/ 3216 w 150267"/>
                <a:gd name="connsiteY2" fmla="*/ 94019 h 175272"/>
                <a:gd name="connsiteX3" fmla="*/ 70241 w 150267"/>
                <a:gd name="connsiteY3" fmla="*/ 156818 h 175272"/>
                <a:gd name="connsiteX4" fmla="*/ 120523 w 150267"/>
                <a:gd name="connsiteY4" fmla="*/ 160991 h 175272"/>
                <a:gd name="connsiteX5" fmla="*/ 142615 w 150267"/>
                <a:gd name="connsiteY5" fmla="*/ 91345 h 175272"/>
                <a:gd name="connsiteX6" fmla="*/ 103780 w 150267"/>
                <a:gd name="connsiteY6" fmla="*/ 14477 h 175272"/>
                <a:gd name="connsiteX7" fmla="*/ 74467 w 150267"/>
                <a:gd name="connsiteY7" fmla="*/ 1907 h 175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267" h="175272">
                  <a:moveTo>
                    <a:pt x="74413" y="1907"/>
                  </a:moveTo>
                  <a:cubicBezTo>
                    <a:pt x="57724" y="10251"/>
                    <a:pt x="67138" y="37960"/>
                    <a:pt x="40928" y="43791"/>
                  </a:cubicBezTo>
                  <a:cubicBezTo>
                    <a:pt x="14717" y="49621"/>
                    <a:pt x="-8766" y="58233"/>
                    <a:pt x="3216" y="94019"/>
                  </a:cubicBezTo>
                  <a:cubicBezTo>
                    <a:pt x="15252" y="129805"/>
                    <a:pt x="43388" y="135636"/>
                    <a:pt x="70241" y="156818"/>
                  </a:cubicBezTo>
                  <a:cubicBezTo>
                    <a:pt x="97040" y="178001"/>
                    <a:pt x="109825" y="182976"/>
                    <a:pt x="120523" y="160991"/>
                  </a:cubicBezTo>
                  <a:cubicBezTo>
                    <a:pt x="131221" y="139006"/>
                    <a:pt x="165349" y="115683"/>
                    <a:pt x="142615" y="91345"/>
                  </a:cubicBezTo>
                  <a:cubicBezTo>
                    <a:pt x="119881" y="66952"/>
                    <a:pt x="120256" y="29187"/>
                    <a:pt x="103780" y="14477"/>
                  </a:cubicBezTo>
                  <a:cubicBezTo>
                    <a:pt x="87358" y="-233"/>
                    <a:pt x="82865" y="-2266"/>
                    <a:pt x="74467" y="1907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6" name="Frihandsfigur: Form 5">
              <a:extLst>
                <a:ext uri="{FF2B5EF4-FFF2-40B4-BE49-F238E27FC236}">
                  <a16:creationId xmlns:a16="http://schemas.microsoft.com/office/drawing/2014/main" id="{87C483E7-C6A0-BDC7-655A-7EA5181DB663}"/>
                </a:ext>
              </a:extLst>
            </p:cNvPr>
            <p:cNvSpPr/>
            <p:nvPr/>
          </p:nvSpPr>
          <p:spPr>
            <a:xfrm>
              <a:off x="10276152" y="5362873"/>
              <a:ext cx="88290" cy="86177"/>
            </a:xfrm>
            <a:custGeom>
              <a:avLst/>
              <a:gdLst>
                <a:gd name="connsiteX0" fmla="*/ 6346 w 88290"/>
                <a:gd name="connsiteY0" fmla="*/ 41884 h 86177"/>
                <a:gd name="connsiteX1" fmla="*/ 52402 w 88290"/>
                <a:gd name="connsiteY1" fmla="*/ 85854 h 86177"/>
                <a:gd name="connsiteX2" fmla="*/ 85888 w 88290"/>
                <a:gd name="connsiteY2" fmla="*/ 32363 h 86177"/>
                <a:gd name="connsiteX3" fmla="*/ 44004 w 88290"/>
                <a:gd name="connsiteY3" fmla="*/ 0 h 86177"/>
                <a:gd name="connsiteX4" fmla="*/ 6293 w 88290"/>
                <a:gd name="connsiteY4" fmla="*/ 41884 h 8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290" h="86177">
                  <a:moveTo>
                    <a:pt x="6346" y="41884"/>
                  </a:moveTo>
                  <a:cubicBezTo>
                    <a:pt x="28759" y="61622"/>
                    <a:pt x="38174" y="89492"/>
                    <a:pt x="52402" y="85854"/>
                  </a:cubicBezTo>
                  <a:cubicBezTo>
                    <a:pt x="66685" y="82217"/>
                    <a:pt x="97014" y="52957"/>
                    <a:pt x="85888" y="32363"/>
                  </a:cubicBezTo>
                  <a:cubicBezTo>
                    <a:pt x="74762" y="11768"/>
                    <a:pt x="60747" y="0"/>
                    <a:pt x="44004" y="0"/>
                  </a:cubicBezTo>
                  <a:cubicBezTo>
                    <a:pt x="27261" y="0"/>
                    <a:pt x="-16120" y="22146"/>
                    <a:pt x="6293" y="41884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7" name="Frihandsfigur: Form 6">
              <a:extLst>
                <a:ext uri="{FF2B5EF4-FFF2-40B4-BE49-F238E27FC236}">
                  <a16:creationId xmlns:a16="http://schemas.microsoft.com/office/drawing/2014/main" id="{20B0A53C-D8CA-6144-226F-8ED86730EF94}"/>
                </a:ext>
              </a:extLst>
            </p:cNvPr>
            <p:cNvSpPr/>
            <p:nvPr/>
          </p:nvSpPr>
          <p:spPr>
            <a:xfrm>
              <a:off x="10294026" y="5478890"/>
              <a:ext cx="82156" cy="80668"/>
            </a:xfrm>
            <a:custGeom>
              <a:avLst/>
              <a:gdLst>
                <a:gd name="connsiteX0" fmla="*/ 51325 w 82156"/>
                <a:gd name="connsiteY0" fmla="*/ 1237 h 80668"/>
                <a:gd name="connsiteX1" fmla="*/ 1043 w 82156"/>
                <a:gd name="connsiteY1" fmla="*/ 30550 h 80668"/>
                <a:gd name="connsiteX2" fmla="*/ 26184 w 82156"/>
                <a:gd name="connsiteY2" fmla="*/ 76606 h 80668"/>
                <a:gd name="connsiteX3" fmla="*/ 59669 w 82156"/>
                <a:gd name="connsiteY3" fmla="*/ 59863 h 80668"/>
                <a:gd name="connsiteX4" fmla="*/ 80585 w 82156"/>
                <a:gd name="connsiteY4" fmla="*/ 17980 h 80668"/>
                <a:gd name="connsiteX5" fmla="*/ 51271 w 82156"/>
                <a:gd name="connsiteY5" fmla="*/ 1237 h 80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2156" h="80668">
                  <a:moveTo>
                    <a:pt x="51325" y="1237"/>
                  </a:moveTo>
                  <a:cubicBezTo>
                    <a:pt x="33779" y="7870"/>
                    <a:pt x="5268" y="5409"/>
                    <a:pt x="1043" y="30550"/>
                  </a:cubicBezTo>
                  <a:cubicBezTo>
                    <a:pt x="-3130" y="55691"/>
                    <a:pt x="5215" y="68208"/>
                    <a:pt x="26184" y="76606"/>
                  </a:cubicBezTo>
                  <a:cubicBezTo>
                    <a:pt x="47099" y="85005"/>
                    <a:pt x="55497" y="80832"/>
                    <a:pt x="59669" y="59863"/>
                  </a:cubicBezTo>
                  <a:cubicBezTo>
                    <a:pt x="63842" y="38895"/>
                    <a:pt x="88555" y="36755"/>
                    <a:pt x="80585" y="17980"/>
                  </a:cubicBezTo>
                  <a:cubicBezTo>
                    <a:pt x="72614" y="-743"/>
                    <a:pt x="58921" y="-1652"/>
                    <a:pt x="51271" y="1237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8" name="Frihandsfigur: Form 7">
              <a:extLst>
                <a:ext uri="{FF2B5EF4-FFF2-40B4-BE49-F238E27FC236}">
                  <a16:creationId xmlns:a16="http://schemas.microsoft.com/office/drawing/2014/main" id="{EE53E39E-AFA7-959B-9010-B00DD338542E}"/>
                </a:ext>
              </a:extLst>
            </p:cNvPr>
            <p:cNvSpPr/>
            <p:nvPr/>
          </p:nvSpPr>
          <p:spPr>
            <a:xfrm>
              <a:off x="10278190" y="5660123"/>
              <a:ext cx="93194" cy="131668"/>
            </a:xfrm>
            <a:custGeom>
              <a:avLst/>
              <a:gdLst>
                <a:gd name="connsiteX0" fmla="*/ 83904 w 93194"/>
                <a:gd name="connsiteY0" fmla="*/ 33489 h 131668"/>
                <a:gd name="connsiteX1" fmla="*/ 71333 w 93194"/>
                <a:gd name="connsiteY1" fmla="*/ 3 h 131668"/>
                <a:gd name="connsiteX2" fmla="*/ 29449 w 93194"/>
                <a:gd name="connsiteY2" fmla="*/ 43385 h 131668"/>
                <a:gd name="connsiteX3" fmla="*/ 136 w 93194"/>
                <a:gd name="connsiteY3" fmla="*/ 92116 h 131668"/>
                <a:gd name="connsiteX4" fmla="*/ 67161 w 93194"/>
                <a:gd name="connsiteY4" fmla="*/ 129774 h 131668"/>
                <a:gd name="connsiteX5" fmla="*/ 86311 w 93194"/>
                <a:gd name="connsiteY5" fmla="*/ 83450 h 131668"/>
                <a:gd name="connsiteX6" fmla="*/ 83904 w 93194"/>
                <a:gd name="connsiteY6" fmla="*/ 33489 h 131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194" h="131668">
                  <a:moveTo>
                    <a:pt x="83904" y="33489"/>
                  </a:moveTo>
                  <a:cubicBezTo>
                    <a:pt x="96474" y="25144"/>
                    <a:pt x="91018" y="-318"/>
                    <a:pt x="71333" y="3"/>
                  </a:cubicBezTo>
                  <a:cubicBezTo>
                    <a:pt x="58067" y="217"/>
                    <a:pt x="35975" y="17923"/>
                    <a:pt x="29449" y="43385"/>
                  </a:cubicBezTo>
                  <a:cubicBezTo>
                    <a:pt x="22923" y="68847"/>
                    <a:pt x="-2057" y="69863"/>
                    <a:pt x="136" y="92116"/>
                  </a:cubicBezTo>
                  <a:cubicBezTo>
                    <a:pt x="2329" y="114368"/>
                    <a:pt x="43090" y="138707"/>
                    <a:pt x="67161" y="129774"/>
                  </a:cubicBezTo>
                  <a:cubicBezTo>
                    <a:pt x="91232" y="120841"/>
                    <a:pt x="100914" y="102974"/>
                    <a:pt x="86311" y="83450"/>
                  </a:cubicBezTo>
                  <a:cubicBezTo>
                    <a:pt x="71708" y="63926"/>
                    <a:pt x="71333" y="41833"/>
                    <a:pt x="83904" y="33489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9" name="Frihandsfigur: Form 8">
              <a:extLst>
                <a:ext uri="{FF2B5EF4-FFF2-40B4-BE49-F238E27FC236}">
                  <a16:creationId xmlns:a16="http://schemas.microsoft.com/office/drawing/2014/main" id="{E58C84C8-7894-8802-EF9E-B3D5C9E1312C}"/>
                </a:ext>
              </a:extLst>
            </p:cNvPr>
            <p:cNvSpPr/>
            <p:nvPr/>
          </p:nvSpPr>
          <p:spPr>
            <a:xfrm>
              <a:off x="10220456" y="5812829"/>
              <a:ext cx="79813" cy="189869"/>
            </a:xfrm>
            <a:custGeom>
              <a:avLst/>
              <a:gdLst>
                <a:gd name="connsiteX0" fmla="*/ 78785 w 79813"/>
                <a:gd name="connsiteY0" fmla="*/ 154713 h 189869"/>
                <a:gd name="connsiteX1" fmla="*/ 70386 w 79813"/>
                <a:gd name="connsiteY1" fmla="*/ 102666 h 189869"/>
                <a:gd name="connsiteX2" fmla="*/ 61988 w 79813"/>
                <a:gd name="connsiteY2" fmla="*/ 38369 h 189869"/>
                <a:gd name="connsiteX3" fmla="*/ 41073 w 79813"/>
                <a:gd name="connsiteY3" fmla="*/ 2155 h 189869"/>
                <a:gd name="connsiteX4" fmla="*/ 7587 w 79813"/>
                <a:gd name="connsiteY4" fmla="*/ 56556 h 189869"/>
                <a:gd name="connsiteX5" fmla="*/ 3308 w 79813"/>
                <a:gd name="connsiteY5" fmla="*/ 133691 h 189869"/>
                <a:gd name="connsiteX6" fmla="*/ 32728 w 79813"/>
                <a:gd name="connsiteY6" fmla="*/ 186326 h 189869"/>
                <a:gd name="connsiteX7" fmla="*/ 78785 w 79813"/>
                <a:gd name="connsiteY7" fmla="*/ 154606 h 189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9813" h="189869">
                  <a:moveTo>
                    <a:pt x="78785" y="154713"/>
                  </a:moveTo>
                  <a:cubicBezTo>
                    <a:pt x="84348" y="133744"/>
                    <a:pt x="65305" y="126523"/>
                    <a:pt x="70386" y="102666"/>
                  </a:cubicBezTo>
                  <a:cubicBezTo>
                    <a:pt x="75522" y="78808"/>
                    <a:pt x="57816" y="77525"/>
                    <a:pt x="61988" y="38369"/>
                  </a:cubicBezTo>
                  <a:cubicBezTo>
                    <a:pt x="66161" y="-787"/>
                    <a:pt x="54125" y="-3301"/>
                    <a:pt x="41073" y="2155"/>
                  </a:cubicBezTo>
                  <a:cubicBezTo>
                    <a:pt x="20479" y="10767"/>
                    <a:pt x="26256" y="28259"/>
                    <a:pt x="7587" y="56556"/>
                  </a:cubicBezTo>
                  <a:cubicBezTo>
                    <a:pt x="-11135" y="84906"/>
                    <a:pt x="11760" y="102612"/>
                    <a:pt x="3308" y="133691"/>
                  </a:cubicBezTo>
                  <a:cubicBezTo>
                    <a:pt x="-5144" y="164769"/>
                    <a:pt x="7587" y="173756"/>
                    <a:pt x="32728" y="186326"/>
                  </a:cubicBezTo>
                  <a:cubicBezTo>
                    <a:pt x="57869" y="198897"/>
                    <a:pt x="73275" y="175575"/>
                    <a:pt x="78785" y="154606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0" name="Frihandsfigur: Form 9">
              <a:extLst>
                <a:ext uri="{FF2B5EF4-FFF2-40B4-BE49-F238E27FC236}">
                  <a16:creationId xmlns:a16="http://schemas.microsoft.com/office/drawing/2014/main" id="{C56ACB50-ACED-9EAF-BFDC-8EDBFF2C3F6C}"/>
                </a:ext>
              </a:extLst>
            </p:cNvPr>
            <p:cNvSpPr/>
            <p:nvPr/>
          </p:nvSpPr>
          <p:spPr>
            <a:xfrm>
              <a:off x="10282075" y="6050862"/>
              <a:ext cx="43088" cy="41236"/>
            </a:xfrm>
            <a:custGeom>
              <a:avLst/>
              <a:gdLst>
                <a:gd name="connsiteX0" fmla="*/ 16685 w 43088"/>
                <a:gd name="connsiteY0" fmla="*/ 1197 h 41236"/>
                <a:gd name="connsiteX1" fmla="*/ 1868 w 43088"/>
                <a:gd name="connsiteY1" fmla="*/ 29708 h 41236"/>
                <a:gd name="connsiteX2" fmla="*/ 40221 w 43088"/>
                <a:gd name="connsiteY2" fmla="*/ 32062 h 41236"/>
                <a:gd name="connsiteX3" fmla="*/ 16685 w 43088"/>
                <a:gd name="connsiteY3" fmla="*/ 1143 h 4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88" h="41236">
                  <a:moveTo>
                    <a:pt x="16685" y="1197"/>
                  </a:moveTo>
                  <a:cubicBezTo>
                    <a:pt x="5826" y="5904"/>
                    <a:pt x="-4284" y="13821"/>
                    <a:pt x="1868" y="29708"/>
                  </a:cubicBezTo>
                  <a:cubicBezTo>
                    <a:pt x="8019" y="45595"/>
                    <a:pt x="30379" y="43776"/>
                    <a:pt x="40221" y="32062"/>
                  </a:cubicBezTo>
                  <a:cubicBezTo>
                    <a:pt x="50064" y="20347"/>
                    <a:pt x="32679" y="-5757"/>
                    <a:pt x="16685" y="1143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BF5ECECF-ECE3-EBB3-8072-A1F1806534B3}"/>
                </a:ext>
              </a:extLst>
            </p:cNvPr>
            <p:cNvSpPr/>
            <p:nvPr/>
          </p:nvSpPr>
          <p:spPr>
            <a:xfrm>
              <a:off x="10199357" y="6007584"/>
              <a:ext cx="37308" cy="54480"/>
            </a:xfrm>
            <a:custGeom>
              <a:avLst/>
              <a:gdLst>
                <a:gd name="connsiteX0" fmla="*/ 20342 w 37308"/>
                <a:gd name="connsiteY0" fmla="*/ 23 h 54480"/>
                <a:gd name="connsiteX1" fmla="*/ 1566 w 37308"/>
                <a:gd name="connsiteY1" fmla="*/ 25164 h 54480"/>
                <a:gd name="connsiteX2" fmla="*/ 23230 w 37308"/>
                <a:gd name="connsiteY2" fmla="*/ 54478 h 54480"/>
                <a:gd name="connsiteX3" fmla="*/ 36978 w 37308"/>
                <a:gd name="connsiteY3" fmla="*/ 31851 h 54480"/>
                <a:gd name="connsiteX4" fmla="*/ 20395 w 37308"/>
                <a:gd name="connsiteY4" fmla="*/ 23 h 5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308" h="54480">
                  <a:moveTo>
                    <a:pt x="20342" y="23"/>
                  </a:moveTo>
                  <a:cubicBezTo>
                    <a:pt x="8574" y="612"/>
                    <a:pt x="-4585" y="9063"/>
                    <a:pt x="1566" y="25164"/>
                  </a:cubicBezTo>
                  <a:cubicBezTo>
                    <a:pt x="7718" y="41266"/>
                    <a:pt x="13869" y="54317"/>
                    <a:pt x="23230" y="54478"/>
                  </a:cubicBezTo>
                  <a:cubicBezTo>
                    <a:pt x="32645" y="54638"/>
                    <a:pt x="35534" y="47043"/>
                    <a:pt x="36978" y="31851"/>
                  </a:cubicBezTo>
                  <a:cubicBezTo>
                    <a:pt x="38422" y="16659"/>
                    <a:pt x="35534" y="-725"/>
                    <a:pt x="20395" y="23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FAA41237-9AB5-903B-4AEC-4DC06021196C}"/>
                </a:ext>
              </a:extLst>
            </p:cNvPr>
            <p:cNvSpPr/>
            <p:nvPr/>
          </p:nvSpPr>
          <p:spPr>
            <a:xfrm>
              <a:off x="10163421" y="6032675"/>
              <a:ext cx="38484" cy="41396"/>
            </a:xfrm>
            <a:custGeom>
              <a:avLst/>
              <a:gdLst>
                <a:gd name="connsiteX0" fmla="*/ 14394 w 38484"/>
                <a:gd name="connsiteY0" fmla="*/ 74 h 41396"/>
                <a:gd name="connsiteX1" fmla="*/ 3909 w 38484"/>
                <a:gd name="connsiteY1" fmla="*/ 20989 h 41396"/>
                <a:gd name="connsiteX2" fmla="*/ 22738 w 38484"/>
                <a:gd name="connsiteY2" fmla="*/ 41048 h 41396"/>
                <a:gd name="connsiteX3" fmla="*/ 35309 w 38484"/>
                <a:gd name="connsiteY3" fmla="*/ 16817 h 41396"/>
                <a:gd name="connsiteX4" fmla="*/ 14394 w 38484"/>
                <a:gd name="connsiteY4" fmla="*/ 74 h 41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484" h="41396">
                  <a:moveTo>
                    <a:pt x="14394" y="74"/>
                  </a:moveTo>
                  <a:cubicBezTo>
                    <a:pt x="7386" y="769"/>
                    <a:pt x="-6896" y="7081"/>
                    <a:pt x="3909" y="20989"/>
                  </a:cubicBezTo>
                  <a:cubicBezTo>
                    <a:pt x="14715" y="34897"/>
                    <a:pt x="11291" y="43242"/>
                    <a:pt x="22738" y="41048"/>
                  </a:cubicBezTo>
                  <a:cubicBezTo>
                    <a:pt x="34186" y="38855"/>
                    <a:pt x="43654" y="26873"/>
                    <a:pt x="35309" y="16817"/>
                  </a:cubicBezTo>
                  <a:cubicBezTo>
                    <a:pt x="26964" y="6760"/>
                    <a:pt x="23434" y="-836"/>
                    <a:pt x="14394" y="74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8015A98A-241D-2607-6FF1-BE8EB6321C5D}"/>
                </a:ext>
              </a:extLst>
            </p:cNvPr>
            <p:cNvSpPr/>
            <p:nvPr/>
          </p:nvSpPr>
          <p:spPr>
            <a:xfrm>
              <a:off x="10117115" y="5869383"/>
              <a:ext cx="42315" cy="41309"/>
            </a:xfrm>
            <a:custGeom>
              <a:avLst/>
              <a:gdLst>
                <a:gd name="connsiteX0" fmla="*/ 37164 w 42315"/>
                <a:gd name="connsiteY0" fmla="*/ 11128 h 41309"/>
                <a:gd name="connsiteX1" fmla="*/ 17318 w 42315"/>
                <a:gd name="connsiteY1" fmla="*/ 1714 h 41309"/>
                <a:gd name="connsiteX2" fmla="*/ 255 w 42315"/>
                <a:gd name="connsiteY2" fmla="*/ 14017 h 41309"/>
                <a:gd name="connsiteX3" fmla="*/ 25610 w 42315"/>
                <a:gd name="connsiteY3" fmla="*/ 39372 h 41309"/>
                <a:gd name="connsiteX4" fmla="*/ 37164 w 42315"/>
                <a:gd name="connsiteY4" fmla="*/ 11128 h 4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15" h="41309">
                  <a:moveTo>
                    <a:pt x="37164" y="11128"/>
                  </a:moveTo>
                  <a:cubicBezTo>
                    <a:pt x="25235" y="4977"/>
                    <a:pt x="24861" y="8935"/>
                    <a:pt x="17318" y="1714"/>
                  </a:cubicBezTo>
                  <a:cubicBezTo>
                    <a:pt x="12183" y="-3154"/>
                    <a:pt x="2662" y="2784"/>
                    <a:pt x="255" y="14017"/>
                  </a:cubicBezTo>
                  <a:cubicBezTo>
                    <a:pt x="-2153" y="25197"/>
                    <a:pt x="12986" y="48091"/>
                    <a:pt x="25610" y="39372"/>
                  </a:cubicBezTo>
                  <a:cubicBezTo>
                    <a:pt x="38234" y="30653"/>
                    <a:pt x="49092" y="17280"/>
                    <a:pt x="37164" y="11128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0AE11636-73B6-0AE5-7157-503D5514B6AD}"/>
                </a:ext>
              </a:extLst>
            </p:cNvPr>
            <p:cNvSpPr/>
            <p:nvPr/>
          </p:nvSpPr>
          <p:spPr>
            <a:xfrm>
              <a:off x="10039121" y="5381572"/>
              <a:ext cx="91301" cy="68610"/>
            </a:xfrm>
            <a:custGeom>
              <a:avLst/>
              <a:gdLst>
                <a:gd name="connsiteX0" fmla="*/ 89963 w 91301"/>
                <a:gd name="connsiteY0" fmla="*/ 62394 h 68610"/>
                <a:gd name="connsiteX1" fmla="*/ 86326 w 91301"/>
                <a:gd name="connsiteY1" fmla="*/ 19334 h 68610"/>
                <a:gd name="connsiteX2" fmla="*/ 78890 w 91301"/>
                <a:gd name="connsiteY2" fmla="*/ 77 h 68610"/>
                <a:gd name="connsiteX3" fmla="*/ 54926 w 91301"/>
                <a:gd name="connsiteY3" fmla="*/ 27357 h 68610"/>
                <a:gd name="connsiteX4" fmla="*/ 16038 w 91301"/>
                <a:gd name="connsiteY4" fmla="*/ 9598 h 68610"/>
                <a:gd name="connsiteX5" fmla="*/ 8870 w 91301"/>
                <a:gd name="connsiteY5" fmla="*/ 39928 h 68610"/>
                <a:gd name="connsiteX6" fmla="*/ 56156 w 91301"/>
                <a:gd name="connsiteY6" fmla="*/ 58596 h 68610"/>
                <a:gd name="connsiteX7" fmla="*/ 90017 w 91301"/>
                <a:gd name="connsiteY7" fmla="*/ 62394 h 68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1301" h="68610">
                  <a:moveTo>
                    <a:pt x="89963" y="62394"/>
                  </a:moveTo>
                  <a:cubicBezTo>
                    <a:pt x="94938" y="52177"/>
                    <a:pt x="84293" y="29337"/>
                    <a:pt x="86326" y="19334"/>
                  </a:cubicBezTo>
                  <a:cubicBezTo>
                    <a:pt x="88358" y="9331"/>
                    <a:pt x="87556" y="-993"/>
                    <a:pt x="78890" y="77"/>
                  </a:cubicBezTo>
                  <a:cubicBezTo>
                    <a:pt x="69101" y="1307"/>
                    <a:pt x="78409" y="31316"/>
                    <a:pt x="54926" y="27357"/>
                  </a:cubicBezTo>
                  <a:cubicBezTo>
                    <a:pt x="31497" y="23399"/>
                    <a:pt x="30373" y="3607"/>
                    <a:pt x="16038" y="9598"/>
                  </a:cubicBezTo>
                  <a:cubicBezTo>
                    <a:pt x="1702" y="15536"/>
                    <a:pt x="-7873" y="31583"/>
                    <a:pt x="8870" y="39928"/>
                  </a:cubicBezTo>
                  <a:cubicBezTo>
                    <a:pt x="25613" y="48273"/>
                    <a:pt x="37702" y="47791"/>
                    <a:pt x="56156" y="58596"/>
                  </a:cubicBezTo>
                  <a:cubicBezTo>
                    <a:pt x="74557" y="69455"/>
                    <a:pt x="85042" y="72611"/>
                    <a:pt x="90017" y="62394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9EA5C3B3-BF5C-B603-420E-A4BE5E2F85D8}"/>
                </a:ext>
              </a:extLst>
            </p:cNvPr>
            <p:cNvSpPr/>
            <p:nvPr/>
          </p:nvSpPr>
          <p:spPr>
            <a:xfrm>
              <a:off x="10095784" y="5508448"/>
              <a:ext cx="81551" cy="54276"/>
            </a:xfrm>
            <a:custGeom>
              <a:avLst/>
              <a:gdLst>
                <a:gd name="connsiteX0" fmla="*/ 15167 w 81551"/>
                <a:gd name="connsiteY0" fmla="*/ 938 h 54276"/>
                <a:gd name="connsiteX1" fmla="*/ 19179 w 81551"/>
                <a:gd name="connsiteY1" fmla="*/ 42822 h 54276"/>
                <a:gd name="connsiteX2" fmla="*/ 71493 w 81551"/>
                <a:gd name="connsiteY2" fmla="*/ 53467 h 54276"/>
                <a:gd name="connsiteX3" fmla="*/ 69461 w 81551"/>
                <a:gd name="connsiteY3" fmla="*/ 28165 h 54276"/>
                <a:gd name="connsiteX4" fmla="*/ 15167 w 81551"/>
                <a:gd name="connsiteY4" fmla="*/ 938 h 5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51" h="54276">
                  <a:moveTo>
                    <a:pt x="15167" y="938"/>
                  </a:moveTo>
                  <a:cubicBezTo>
                    <a:pt x="-3234" y="7571"/>
                    <a:pt x="-8209" y="42287"/>
                    <a:pt x="19179" y="42822"/>
                  </a:cubicBezTo>
                  <a:cubicBezTo>
                    <a:pt x="46566" y="43357"/>
                    <a:pt x="54858" y="57800"/>
                    <a:pt x="71493" y="53467"/>
                  </a:cubicBezTo>
                  <a:cubicBezTo>
                    <a:pt x="88129" y="49134"/>
                    <a:pt x="81764" y="30626"/>
                    <a:pt x="69461" y="28165"/>
                  </a:cubicBezTo>
                  <a:cubicBezTo>
                    <a:pt x="52932" y="24902"/>
                    <a:pt x="33568" y="-5695"/>
                    <a:pt x="15167" y="938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6" name="Frihandsfigur: Form 15">
              <a:extLst>
                <a:ext uri="{FF2B5EF4-FFF2-40B4-BE49-F238E27FC236}">
                  <a16:creationId xmlns:a16="http://schemas.microsoft.com/office/drawing/2014/main" id="{2F729D49-1DAC-759E-D830-121FC1684B57}"/>
                </a:ext>
              </a:extLst>
            </p:cNvPr>
            <p:cNvSpPr/>
            <p:nvPr/>
          </p:nvSpPr>
          <p:spPr>
            <a:xfrm>
              <a:off x="10090964" y="5563841"/>
              <a:ext cx="67039" cy="43849"/>
            </a:xfrm>
            <a:custGeom>
              <a:avLst/>
              <a:gdLst>
                <a:gd name="connsiteX0" fmla="*/ 32396 w 67039"/>
                <a:gd name="connsiteY0" fmla="*/ 41884 h 43849"/>
                <a:gd name="connsiteX1" fmla="*/ 65882 w 67039"/>
                <a:gd name="connsiteY1" fmla="*/ 30223 h 43849"/>
                <a:gd name="connsiteX2" fmla="*/ 18917 w 67039"/>
                <a:gd name="connsiteY2" fmla="*/ 0 h 43849"/>
                <a:gd name="connsiteX3" fmla="*/ 1585 w 67039"/>
                <a:gd name="connsiteY3" fmla="*/ 22467 h 43849"/>
                <a:gd name="connsiteX4" fmla="*/ 32396 w 67039"/>
                <a:gd name="connsiteY4" fmla="*/ 41830 h 43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39" h="43849">
                  <a:moveTo>
                    <a:pt x="32396" y="41884"/>
                  </a:moveTo>
                  <a:cubicBezTo>
                    <a:pt x="44539" y="34235"/>
                    <a:pt x="57431" y="39530"/>
                    <a:pt x="65882" y="30223"/>
                  </a:cubicBezTo>
                  <a:cubicBezTo>
                    <a:pt x="74280" y="20915"/>
                    <a:pt x="34750" y="0"/>
                    <a:pt x="18917" y="0"/>
                  </a:cubicBezTo>
                  <a:cubicBezTo>
                    <a:pt x="6560" y="0"/>
                    <a:pt x="-4138" y="11447"/>
                    <a:pt x="1585" y="22467"/>
                  </a:cubicBezTo>
                  <a:cubicBezTo>
                    <a:pt x="7309" y="33486"/>
                    <a:pt x="20254" y="49533"/>
                    <a:pt x="32396" y="41830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876EF363-9F79-69AF-4F6B-5ACF58E3FE26}"/>
                </a:ext>
              </a:extLst>
            </p:cNvPr>
            <p:cNvSpPr/>
            <p:nvPr/>
          </p:nvSpPr>
          <p:spPr>
            <a:xfrm>
              <a:off x="10223763" y="5545329"/>
              <a:ext cx="21157" cy="21237"/>
            </a:xfrm>
            <a:custGeom>
              <a:avLst/>
              <a:gdLst>
                <a:gd name="connsiteX0" fmla="*/ 16156 w 21157"/>
                <a:gd name="connsiteY0" fmla="*/ 20223 h 21237"/>
                <a:gd name="connsiteX1" fmla="*/ 10592 w 21157"/>
                <a:gd name="connsiteY1" fmla="*/ 1073 h 21237"/>
                <a:gd name="connsiteX2" fmla="*/ 1 w 21157"/>
                <a:gd name="connsiteY2" fmla="*/ 11932 h 21237"/>
                <a:gd name="connsiteX3" fmla="*/ 16102 w 21157"/>
                <a:gd name="connsiteY3" fmla="*/ 20223 h 21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157" h="21237">
                  <a:moveTo>
                    <a:pt x="16156" y="20223"/>
                  </a:moveTo>
                  <a:cubicBezTo>
                    <a:pt x="25249" y="18512"/>
                    <a:pt x="21077" y="4550"/>
                    <a:pt x="10592" y="1073"/>
                  </a:cubicBezTo>
                  <a:cubicBezTo>
                    <a:pt x="1766" y="-1869"/>
                    <a:pt x="-52" y="1073"/>
                    <a:pt x="1" y="11932"/>
                  </a:cubicBezTo>
                  <a:cubicBezTo>
                    <a:pt x="108" y="22738"/>
                    <a:pt x="7009" y="21935"/>
                    <a:pt x="16102" y="20223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7C504DAC-D044-08C1-9C9C-34B113875CE5}"/>
                </a:ext>
              </a:extLst>
            </p:cNvPr>
            <p:cNvSpPr/>
            <p:nvPr/>
          </p:nvSpPr>
          <p:spPr>
            <a:xfrm>
              <a:off x="10259639" y="5289734"/>
              <a:ext cx="74615" cy="75141"/>
            </a:xfrm>
            <a:custGeom>
              <a:avLst/>
              <a:gdLst>
                <a:gd name="connsiteX0" fmla="*/ 62656 w 74615"/>
                <a:gd name="connsiteY0" fmla="*/ 176 h 75141"/>
                <a:gd name="connsiteX1" fmla="*/ 39602 w 74615"/>
                <a:gd name="connsiteY1" fmla="*/ 27082 h 75141"/>
                <a:gd name="connsiteX2" fmla="*/ 8416 w 74615"/>
                <a:gd name="connsiteY2" fmla="*/ 27296 h 75141"/>
                <a:gd name="connsiteX3" fmla="*/ 4083 w 74615"/>
                <a:gd name="connsiteY3" fmla="*/ 64473 h 75141"/>
                <a:gd name="connsiteX4" fmla="*/ 41634 w 74615"/>
                <a:gd name="connsiteY4" fmla="*/ 67362 h 75141"/>
                <a:gd name="connsiteX5" fmla="*/ 73408 w 74615"/>
                <a:gd name="connsiteY5" fmla="*/ 44735 h 75141"/>
                <a:gd name="connsiteX6" fmla="*/ 68915 w 74615"/>
                <a:gd name="connsiteY6" fmla="*/ 24996 h 75141"/>
                <a:gd name="connsiteX7" fmla="*/ 62656 w 74615"/>
                <a:gd name="connsiteY7" fmla="*/ 176 h 75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4615" h="75141">
                  <a:moveTo>
                    <a:pt x="62656" y="176"/>
                  </a:moveTo>
                  <a:cubicBezTo>
                    <a:pt x="52172" y="-2231"/>
                    <a:pt x="48428" y="20717"/>
                    <a:pt x="39602" y="27082"/>
                  </a:cubicBezTo>
                  <a:cubicBezTo>
                    <a:pt x="30775" y="33448"/>
                    <a:pt x="18151" y="22803"/>
                    <a:pt x="8416" y="27296"/>
                  </a:cubicBezTo>
                  <a:cubicBezTo>
                    <a:pt x="-1694" y="31897"/>
                    <a:pt x="-2122" y="51635"/>
                    <a:pt x="4083" y="64473"/>
                  </a:cubicBezTo>
                  <a:cubicBezTo>
                    <a:pt x="10288" y="77311"/>
                    <a:pt x="29385" y="78916"/>
                    <a:pt x="41634" y="67362"/>
                  </a:cubicBezTo>
                  <a:cubicBezTo>
                    <a:pt x="53937" y="55807"/>
                    <a:pt x="68006" y="53507"/>
                    <a:pt x="73408" y="44735"/>
                  </a:cubicBezTo>
                  <a:cubicBezTo>
                    <a:pt x="78811" y="35962"/>
                    <a:pt x="64047" y="33555"/>
                    <a:pt x="68915" y="24996"/>
                  </a:cubicBezTo>
                  <a:cubicBezTo>
                    <a:pt x="73783" y="16438"/>
                    <a:pt x="73087" y="2583"/>
                    <a:pt x="62656" y="176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ADC3D8A7-574F-2C44-4169-B194D093355E}"/>
                </a:ext>
              </a:extLst>
            </p:cNvPr>
            <p:cNvSpPr/>
            <p:nvPr/>
          </p:nvSpPr>
          <p:spPr>
            <a:xfrm>
              <a:off x="10112982" y="5694476"/>
              <a:ext cx="64494" cy="84938"/>
            </a:xfrm>
            <a:custGeom>
              <a:avLst/>
              <a:gdLst>
                <a:gd name="connsiteX0" fmla="*/ 8132 w 64494"/>
                <a:gd name="connsiteY0" fmla="*/ 80551 h 84938"/>
                <a:gd name="connsiteX1" fmla="*/ 39531 w 64494"/>
                <a:gd name="connsiteY1" fmla="*/ 76699 h 84938"/>
                <a:gd name="connsiteX2" fmla="*/ 64030 w 64494"/>
                <a:gd name="connsiteY2" fmla="*/ 45888 h 84938"/>
                <a:gd name="connsiteX3" fmla="*/ 61944 w 64494"/>
                <a:gd name="connsiteY3" fmla="*/ 30001 h 84938"/>
                <a:gd name="connsiteX4" fmla="*/ 51995 w 64494"/>
                <a:gd name="connsiteY4" fmla="*/ 8497 h 84938"/>
                <a:gd name="connsiteX5" fmla="*/ 39478 w 64494"/>
                <a:gd name="connsiteY5" fmla="*/ 1329 h 84938"/>
                <a:gd name="connsiteX6" fmla="*/ 8078 w 64494"/>
                <a:gd name="connsiteY6" fmla="*/ 37757 h 84938"/>
                <a:gd name="connsiteX7" fmla="*/ 8078 w 64494"/>
                <a:gd name="connsiteY7" fmla="*/ 80551 h 849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494" h="84938">
                  <a:moveTo>
                    <a:pt x="8132" y="80551"/>
                  </a:moveTo>
                  <a:cubicBezTo>
                    <a:pt x="12036" y="91944"/>
                    <a:pt x="32363" y="77662"/>
                    <a:pt x="39531" y="76699"/>
                  </a:cubicBezTo>
                  <a:cubicBezTo>
                    <a:pt x="46699" y="75683"/>
                    <a:pt x="59270" y="65359"/>
                    <a:pt x="64030" y="45888"/>
                  </a:cubicBezTo>
                  <a:cubicBezTo>
                    <a:pt x="65314" y="40753"/>
                    <a:pt x="63709" y="34976"/>
                    <a:pt x="61944" y="30001"/>
                  </a:cubicBezTo>
                  <a:cubicBezTo>
                    <a:pt x="59216" y="22352"/>
                    <a:pt x="57986" y="16521"/>
                    <a:pt x="51995" y="8497"/>
                  </a:cubicBezTo>
                  <a:cubicBezTo>
                    <a:pt x="49641" y="5288"/>
                    <a:pt x="43597" y="2560"/>
                    <a:pt x="39478" y="1329"/>
                  </a:cubicBezTo>
                  <a:cubicBezTo>
                    <a:pt x="16316" y="-5571"/>
                    <a:pt x="-14977" y="15558"/>
                    <a:pt x="8078" y="37757"/>
                  </a:cubicBezTo>
                  <a:cubicBezTo>
                    <a:pt x="31133" y="59956"/>
                    <a:pt x="4173" y="69157"/>
                    <a:pt x="8078" y="80551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6FDDBA03-80AC-8F4C-831B-9832AB285418}"/>
                </a:ext>
              </a:extLst>
            </p:cNvPr>
            <p:cNvSpPr/>
            <p:nvPr/>
          </p:nvSpPr>
          <p:spPr>
            <a:xfrm>
              <a:off x="10142142" y="5586359"/>
              <a:ext cx="160994" cy="162327"/>
            </a:xfrm>
            <a:custGeom>
              <a:avLst/>
              <a:gdLst>
                <a:gd name="connsiteX0" fmla="*/ 124308 w 160994"/>
                <a:gd name="connsiteY0" fmla="*/ 143681 h 162327"/>
                <a:gd name="connsiteX1" fmla="*/ 157099 w 160994"/>
                <a:gd name="connsiteY1" fmla="*/ 70023 h 162327"/>
                <a:gd name="connsiteX2" fmla="*/ 127785 w 160994"/>
                <a:gd name="connsiteY2" fmla="*/ 15194 h 162327"/>
                <a:gd name="connsiteX3" fmla="*/ 60760 w 160994"/>
                <a:gd name="connsiteY3" fmla="*/ 2623 h 162327"/>
                <a:gd name="connsiteX4" fmla="*/ 8873 w 160994"/>
                <a:gd name="connsiteY4" fmla="*/ 36965 h 162327"/>
                <a:gd name="connsiteX5" fmla="*/ 18876 w 160994"/>
                <a:gd name="connsiteY5" fmla="*/ 57024 h 162327"/>
                <a:gd name="connsiteX6" fmla="*/ 67019 w 160994"/>
                <a:gd name="connsiteY6" fmla="*/ 77619 h 162327"/>
                <a:gd name="connsiteX7" fmla="*/ 36742 w 160994"/>
                <a:gd name="connsiteY7" fmla="*/ 107788 h 162327"/>
                <a:gd name="connsiteX8" fmla="*/ 46210 w 160994"/>
                <a:gd name="connsiteY8" fmla="*/ 142397 h 162327"/>
                <a:gd name="connsiteX9" fmla="*/ 77450 w 160994"/>
                <a:gd name="connsiteY9" fmla="*/ 158926 h 162327"/>
                <a:gd name="connsiteX10" fmla="*/ 124201 w 160994"/>
                <a:gd name="connsiteY10" fmla="*/ 143734 h 1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994" h="162327">
                  <a:moveTo>
                    <a:pt x="124308" y="143681"/>
                  </a:moveTo>
                  <a:cubicBezTo>
                    <a:pt x="133509" y="122551"/>
                    <a:pt x="142281" y="95485"/>
                    <a:pt x="157099" y="70023"/>
                  </a:cubicBezTo>
                  <a:cubicBezTo>
                    <a:pt x="171969" y="44561"/>
                    <a:pt x="140356" y="23538"/>
                    <a:pt x="127785" y="15194"/>
                  </a:cubicBezTo>
                  <a:cubicBezTo>
                    <a:pt x="116766" y="7865"/>
                    <a:pt x="90074" y="-5721"/>
                    <a:pt x="60760" y="2623"/>
                  </a:cubicBezTo>
                  <a:cubicBezTo>
                    <a:pt x="31447" y="11021"/>
                    <a:pt x="24011" y="25304"/>
                    <a:pt x="8873" y="36965"/>
                  </a:cubicBezTo>
                  <a:cubicBezTo>
                    <a:pt x="-6265" y="48680"/>
                    <a:pt x="-1451" y="67348"/>
                    <a:pt x="18876" y="57024"/>
                  </a:cubicBezTo>
                  <a:cubicBezTo>
                    <a:pt x="39203" y="46700"/>
                    <a:pt x="71031" y="58629"/>
                    <a:pt x="67019" y="77619"/>
                  </a:cubicBezTo>
                  <a:cubicBezTo>
                    <a:pt x="63756" y="93185"/>
                    <a:pt x="41824" y="96394"/>
                    <a:pt x="36742" y="107788"/>
                  </a:cubicBezTo>
                  <a:cubicBezTo>
                    <a:pt x="31661" y="119181"/>
                    <a:pt x="42359" y="139401"/>
                    <a:pt x="46210" y="142397"/>
                  </a:cubicBezTo>
                  <a:cubicBezTo>
                    <a:pt x="50062" y="145393"/>
                    <a:pt x="63381" y="154540"/>
                    <a:pt x="77450" y="158926"/>
                  </a:cubicBezTo>
                  <a:cubicBezTo>
                    <a:pt x="96600" y="164863"/>
                    <a:pt x="115001" y="164863"/>
                    <a:pt x="124201" y="143734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C1D3D926-2DED-2BCD-C80C-100580322858}"/>
                </a:ext>
              </a:extLst>
            </p:cNvPr>
            <p:cNvSpPr/>
            <p:nvPr/>
          </p:nvSpPr>
          <p:spPr>
            <a:xfrm>
              <a:off x="10199764" y="5789466"/>
              <a:ext cx="50566" cy="32395"/>
            </a:xfrm>
            <a:custGeom>
              <a:avLst/>
              <a:gdLst>
                <a:gd name="connsiteX0" fmla="*/ 36839 w 50566"/>
                <a:gd name="connsiteY0" fmla="*/ 324 h 32395"/>
                <a:gd name="connsiteX1" fmla="*/ 2390 w 50566"/>
                <a:gd name="connsiteY1" fmla="*/ 17067 h 32395"/>
                <a:gd name="connsiteX2" fmla="*/ 24001 w 50566"/>
                <a:gd name="connsiteY2" fmla="*/ 29744 h 32395"/>
                <a:gd name="connsiteX3" fmla="*/ 50533 w 50566"/>
                <a:gd name="connsiteY3" fmla="*/ 6582 h 32395"/>
                <a:gd name="connsiteX4" fmla="*/ 36839 w 50566"/>
                <a:gd name="connsiteY4" fmla="*/ 324 h 32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566" h="32395">
                  <a:moveTo>
                    <a:pt x="36839" y="324"/>
                  </a:moveTo>
                  <a:cubicBezTo>
                    <a:pt x="27852" y="1287"/>
                    <a:pt x="11377" y="-2137"/>
                    <a:pt x="2390" y="17067"/>
                  </a:cubicBezTo>
                  <a:cubicBezTo>
                    <a:pt x="-6650" y="36270"/>
                    <a:pt x="12019" y="33382"/>
                    <a:pt x="24001" y="29744"/>
                  </a:cubicBezTo>
                  <a:cubicBezTo>
                    <a:pt x="35983" y="26107"/>
                    <a:pt x="51388" y="13750"/>
                    <a:pt x="50533" y="6582"/>
                  </a:cubicBezTo>
                  <a:cubicBezTo>
                    <a:pt x="49677" y="-586"/>
                    <a:pt x="43472" y="-372"/>
                    <a:pt x="36839" y="324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2" name="Frihandsfigur: Form 21">
              <a:extLst>
                <a:ext uri="{FF2B5EF4-FFF2-40B4-BE49-F238E27FC236}">
                  <a16:creationId xmlns:a16="http://schemas.microsoft.com/office/drawing/2014/main" id="{5CDD142B-C91D-CF64-ADCC-4AEA2080B847}"/>
                </a:ext>
              </a:extLst>
            </p:cNvPr>
            <p:cNvSpPr/>
            <p:nvPr/>
          </p:nvSpPr>
          <p:spPr>
            <a:xfrm>
              <a:off x="10158484" y="5779947"/>
              <a:ext cx="32026" cy="31003"/>
            </a:xfrm>
            <a:custGeom>
              <a:avLst/>
              <a:gdLst>
                <a:gd name="connsiteX0" fmla="*/ 10184 w 32026"/>
                <a:gd name="connsiteY0" fmla="*/ 30811 h 31003"/>
                <a:gd name="connsiteX1" fmla="*/ 27461 w 32026"/>
                <a:gd name="connsiteY1" fmla="*/ 1498 h 31003"/>
                <a:gd name="connsiteX2" fmla="*/ 10184 w 32026"/>
                <a:gd name="connsiteY2" fmla="*/ 9896 h 31003"/>
                <a:gd name="connsiteX3" fmla="*/ 10184 w 32026"/>
                <a:gd name="connsiteY3" fmla="*/ 30811 h 31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26" h="31003">
                  <a:moveTo>
                    <a:pt x="10184" y="30811"/>
                  </a:moveTo>
                  <a:cubicBezTo>
                    <a:pt x="24733" y="28779"/>
                    <a:pt x="39818" y="7542"/>
                    <a:pt x="27461" y="1498"/>
                  </a:cubicBezTo>
                  <a:cubicBezTo>
                    <a:pt x="19491" y="-2354"/>
                    <a:pt x="22754" y="1498"/>
                    <a:pt x="10184" y="9896"/>
                  </a:cubicBezTo>
                  <a:cubicBezTo>
                    <a:pt x="-2387" y="18294"/>
                    <a:pt x="-4366" y="32844"/>
                    <a:pt x="10184" y="30811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3" name="Frihandsfigur: Form 22">
              <a:extLst>
                <a:ext uri="{FF2B5EF4-FFF2-40B4-BE49-F238E27FC236}">
                  <a16:creationId xmlns:a16="http://schemas.microsoft.com/office/drawing/2014/main" id="{1B125927-AB5E-520A-7E37-C36835C8F77D}"/>
                </a:ext>
              </a:extLst>
            </p:cNvPr>
            <p:cNvSpPr/>
            <p:nvPr/>
          </p:nvSpPr>
          <p:spPr>
            <a:xfrm>
              <a:off x="10468230" y="5527421"/>
              <a:ext cx="47984" cy="40539"/>
            </a:xfrm>
            <a:custGeom>
              <a:avLst/>
              <a:gdLst>
                <a:gd name="connsiteX0" fmla="*/ 35456 w 47984"/>
                <a:gd name="connsiteY0" fmla="*/ 4807 h 40539"/>
                <a:gd name="connsiteX1" fmla="*/ 2666 w 47984"/>
                <a:gd name="connsiteY1" fmla="*/ 13472 h 40539"/>
                <a:gd name="connsiteX2" fmla="*/ 27058 w 47984"/>
                <a:gd name="connsiteY2" fmla="*/ 40539 h 40539"/>
                <a:gd name="connsiteX3" fmla="*/ 47973 w 47984"/>
                <a:gd name="connsiteY3" fmla="*/ 23796 h 40539"/>
                <a:gd name="connsiteX4" fmla="*/ 35403 w 47984"/>
                <a:gd name="connsiteY4" fmla="*/ 4807 h 40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984" h="40539">
                  <a:moveTo>
                    <a:pt x="35456" y="4807"/>
                  </a:moveTo>
                  <a:cubicBezTo>
                    <a:pt x="20425" y="-2896"/>
                    <a:pt x="11706" y="-2254"/>
                    <a:pt x="2666" y="13472"/>
                  </a:cubicBezTo>
                  <a:cubicBezTo>
                    <a:pt x="-6374" y="29199"/>
                    <a:pt x="9031" y="40539"/>
                    <a:pt x="27058" y="40539"/>
                  </a:cubicBezTo>
                  <a:cubicBezTo>
                    <a:pt x="45085" y="40539"/>
                    <a:pt x="47652" y="33585"/>
                    <a:pt x="47973" y="23796"/>
                  </a:cubicBezTo>
                  <a:cubicBezTo>
                    <a:pt x="48294" y="14007"/>
                    <a:pt x="41768" y="8070"/>
                    <a:pt x="35403" y="4807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4" name="Frihandsfigur: Form 23">
              <a:extLst>
                <a:ext uri="{FF2B5EF4-FFF2-40B4-BE49-F238E27FC236}">
                  <a16:creationId xmlns:a16="http://schemas.microsoft.com/office/drawing/2014/main" id="{651B068A-CDDE-3FB8-6609-0250F3919096}"/>
                </a:ext>
              </a:extLst>
            </p:cNvPr>
            <p:cNvSpPr/>
            <p:nvPr/>
          </p:nvSpPr>
          <p:spPr>
            <a:xfrm>
              <a:off x="10394713" y="5555089"/>
              <a:ext cx="39260" cy="54803"/>
            </a:xfrm>
            <a:custGeom>
              <a:avLst/>
              <a:gdLst>
                <a:gd name="connsiteX0" fmla="*/ 16860 w 39260"/>
                <a:gd name="connsiteY0" fmla="*/ 300 h 54803"/>
                <a:gd name="connsiteX1" fmla="*/ 4290 w 39260"/>
                <a:gd name="connsiteY1" fmla="*/ 37958 h 54803"/>
                <a:gd name="connsiteX2" fmla="*/ 33603 w 39260"/>
                <a:gd name="connsiteY2" fmla="*/ 48657 h 54803"/>
                <a:gd name="connsiteX3" fmla="*/ 31677 w 39260"/>
                <a:gd name="connsiteY3" fmla="*/ 17043 h 54803"/>
                <a:gd name="connsiteX4" fmla="*/ 16860 w 39260"/>
                <a:gd name="connsiteY4" fmla="*/ 300 h 54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260" h="54803">
                  <a:moveTo>
                    <a:pt x="16860" y="300"/>
                  </a:moveTo>
                  <a:cubicBezTo>
                    <a:pt x="5252" y="-3070"/>
                    <a:pt x="-6569" y="22713"/>
                    <a:pt x="4290" y="37958"/>
                  </a:cubicBezTo>
                  <a:cubicBezTo>
                    <a:pt x="15148" y="53257"/>
                    <a:pt x="26596" y="61067"/>
                    <a:pt x="33603" y="48657"/>
                  </a:cubicBezTo>
                  <a:cubicBezTo>
                    <a:pt x="40610" y="36193"/>
                    <a:pt x="42322" y="29614"/>
                    <a:pt x="31677" y="17043"/>
                  </a:cubicBezTo>
                  <a:cubicBezTo>
                    <a:pt x="21032" y="4473"/>
                    <a:pt x="21032" y="1531"/>
                    <a:pt x="16860" y="300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5" name="Frihandsfigur: Form 24">
              <a:extLst>
                <a:ext uri="{FF2B5EF4-FFF2-40B4-BE49-F238E27FC236}">
                  <a16:creationId xmlns:a16="http://schemas.microsoft.com/office/drawing/2014/main" id="{D4EAB55D-E5D6-3388-4588-ED6E49A83C31}"/>
                </a:ext>
              </a:extLst>
            </p:cNvPr>
            <p:cNvSpPr/>
            <p:nvPr/>
          </p:nvSpPr>
          <p:spPr>
            <a:xfrm>
              <a:off x="10410168" y="5517710"/>
              <a:ext cx="19098" cy="24182"/>
            </a:xfrm>
            <a:custGeom>
              <a:avLst/>
              <a:gdLst>
                <a:gd name="connsiteX0" fmla="*/ 18149 w 19098"/>
                <a:gd name="connsiteY0" fmla="*/ 20937 h 24182"/>
                <a:gd name="connsiteX1" fmla="*/ 5578 w 19098"/>
                <a:gd name="connsiteY1" fmla="*/ 22 h 24182"/>
                <a:gd name="connsiteX2" fmla="*/ 3224 w 19098"/>
                <a:gd name="connsiteY2" fmla="*/ 16765 h 24182"/>
                <a:gd name="connsiteX3" fmla="*/ 18149 w 19098"/>
                <a:gd name="connsiteY3" fmla="*/ 20937 h 2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98" h="24182">
                  <a:moveTo>
                    <a:pt x="18149" y="20937"/>
                  </a:moveTo>
                  <a:cubicBezTo>
                    <a:pt x="21893" y="15588"/>
                    <a:pt x="13923" y="-674"/>
                    <a:pt x="5578" y="22"/>
                  </a:cubicBezTo>
                  <a:cubicBezTo>
                    <a:pt x="-306" y="503"/>
                    <a:pt x="-2232" y="8420"/>
                    <a:pt x="3224" y="16765"/>
                  </a:cubicBezTo>
                  <a:cubicBezTo>
                    <a:pt x="8627" y="25109"/>
                    <a:pt x="14404" y="26286"/>
                    <a:pt x="18149" y="20937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8FA3A694-D5BF-0104-1D0C-DBAF2A7C36B0}"/>
                </a:ext>
              </a:extLst>
            </p:cNvPr>
            <p:cNvSpPr/>
            <p:nvPr/>
          </p:nvSpPr>
          <p:spPr>
            <a:xfrm>
              <a:off x="10548657" y="5509332"/>
              <a:ext cx="37783" cy="49438"/>
            </a:xfrm>
            <a:custGeom>
              <a:avLst/>
              <a:gdLst>
                <a:gd name="connsiteX0" fmla="*/ 23177 w 37783"/>
                <a:gd name="connsiteY0" fmla="*/ 20435 h 49438"/>
                <a:gd name="connsiteX1" fmla="*/ 15742 w 37783"/>
                <a:gd name="connsiteY1" fmla="*/ 2 h 49438"/>
                <a:gd name="connsiteX2" fmla="*/ 1085 w 37783"/>
                <a:gd name="connsiteY2" fmla="*/ 20917 h 49438"/>
                <a:gd name="connsiteX3" fmla="*/ 17828 w 37783"/>
                <a:gd name="connsiteY3" fmla="*/ 41886 h 49438"/>
                <a:gd name="connsiteX4" fmla="*/ 36710 w 37783"/>
                <a:gd name="connsiteY4" fmla="*/ 41886 h 49438"/>
                <a:gd name="connsiteX5" fmla="*/ 23177 w 37783"/>
                <a:gd name="connsiteY5" fmla="*/ 20489 h 49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783" h="49438">
                  <a:moveTo>
                    <a:pt x="23177" y="20435"/>
                  </a:moveTo>
                  <a:cubicBezTo>
                    <a:pt x="24514" y="12519"/>
                    <a:pt x="20502" y="-159"/>
                    <a:pt x="15742" y="2"/>
                  </a:cubicBezTo>
                  <a:cubicBezTo>
                    <a:pt x="3867" y="322"/>
                    <a:pt x="5257" y="14337"/>
                    <a:pt x="1085" y="20917"/>
                  </a:cubicBezTo>
                  <a:cubicBezTo>
                    <a:pt x="-3087" y="27496"/>
                    <a:pt x="5257" y="33487"/>
                    <a:pt x="17828" y="41886"/>
                  </a:cubicBezTo>
                  <a:cubicBezTo>
                    <a:pt x="30398" y="50230"/>
                    <a:pt x="41311" y="53547"/>
                    <a:pt x="36710" y="41886"/>
                  </a:cubicBezTo>
                  <a:cubicBezTo>
                    <a:pt x="32110" y="30224"/>
                    <a:pt x="21786" y="28352"/>
                    <a:pt x="23177" y="20489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7" name="Frihandsfigur: Form 26">
              <a:extLst>
                <a:ext uri="{FF2B5EF4-FFF2-40B4-BE49-F238E27FC236}">
                  <a16:creationId xmlns:a16="http://schemas.microsoft.com/office/drawing/2014/main" id="{20776913-3BB8-5435-0802-940B8CB6EB9E}"/>
                </a:ext>
              </a:extLst>
            </p:cNvPr>
            <p:cNvSpPr/>
            <p:nvPr/>
          </p:nvSpPr>
          <p:spPr>
            <a:xfrm>
              <a:off x="10526595" y="5533914"/>
              <a:ext cx="19613" cy="57055"/>
            </a:xfrm>
            <a:custGeom>
              <a:avLst/>
              <a:gdLst>
                <a:gd name="connsiteX0" fmla="*/ 18975 w 19613"/>
                <a:gd name="connsiteY0" fmla="*/ 5856 h 57055"/>
                <a:gd name="connsiteX1" fmla="*/ 9507 w 19613"/>
                <a:gd name="connsiteY1" fmla="*/ 79 h 57055"/>
                <a:gd name="connsiteX2" fmla="*/ 2232 w 19613"/>
                <a:gd name="connsiteY2" fmla="*/ 19122 h 57055"/>
                <a:gd name="connsiteX3" fmla="*/ 7047 w 19613"/>
                <a:gd name="connsiteY3" fmla="*/ 57048 h 57055"/>
                <a:gd name="connsiteX4" fmla="*/ 14803 w 19613"/>
                <a:gd name="connsiteY4" fmla="*/ 25594 h 57055"/>
                <a:gd name="connsiteX5" fmla="*/ 18975 w 19613"/>
                <a:gd name="connsiteY5" fmla="*/ 5856 h 57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613" h="57055">
                  <a:moveTo>
                    <a:pt x="18975" y="5856"/>
                  </a:moveTo>
                  <a:cubicBezTo>
                    <a:pt x="16247" y="507"/>
                    <a:pt x="12556" y="-295"/>
                    <a:pt x="9507" y="79"/>
                  </a:cubicBezTo>
                  <a:cubicBezTo>
                    <a:pt x="3944" y="828"/>
                    <a:pt x="4746" y="3663"/>
                    <a:pt x="2232" y="19122"/>
                  </a:cubicBezTo>
                  <a:cubicBezTo>
                    <a:pt x="-282" y="34581"/>
                    <a:pt x="-2689" y="56513"/>
                    <a:pt x="7047" y="57048"/>
                  </a:cubicBezTo>
                  <a:cubicBezTo>
                    <a:pt x="16782" y="57583"/>
                    <a:pt x="14803" y="30997"/>
                    <a:pt x="14803" y="25594"/>
                  </a:cubicBezTo>
                  <a:cubicBezTo>
                    <a:pt x="14803" y="20192"/>
                    <a:pt x="21703" y="11205"/>
                    <a:pt x="18975" y="5856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8" name="Frihandsfigur: Form 27">
              <a:extLst>
                <a:ext uri="{FF2B5EF4-FFF2-40B4-BE49-F238E27FC236}">
                  <a16:creationId xmlns:a16="http://schemas.microsoft.com/office/drawing/2014/main" id="{8DB03094-4A16-E92D-6BFF-6FD058CD947A}"/>
                </a:ext>
              </a:extLst>
            </p:cNvPr>
            <p:cNvSpPr/>
            <p:nvPr/>
          </p:nvSpPr>
          <p:spPr>
            <a:xfrm>
              <a:off x="10290147" y="5565789"/>
              <a:ext cx="45444" cy="37563"/>
            </a:xfrm>
            <a:custGeom>
              <a:avLst/>
              <a:gdLst>
                <a:gd name="connsiteX0" fmla="*/ 35572 w 45444"/>
                <a:gd name="connsiteY0" fmla="*/ 36834 h 37563"/>
                <a:gd name="connsiteX1" fmla="*/ 37658 w 45444"/>
                <a:gd name="connsiteY1" fmla="*/ 14688 h 37563"/>
                <a:gd name="connsiteX2" fmla="*/ 18829 w 45444"/>
                <a:gd name="connsiteY2" fmla="*/ 32 h 37563"/>
                <a:gd name="connsiteX3" fmla="*/ 0 w 45444"/>
                <a:gd name="connsiteY3" fmla="*/ 16668 h 37563"/>
                <a:gd name="connsiteX4" fmla="*/ 35572 w 45444"/>
                <a:gd name="connsiteY4" fmla="*/ 36834 h 37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44" h="37563">
                  <a:moveTo>
                    <a:pt x="35572" y="36834"/>
                  </a:moveTo>
                  <a:cubicBezTo>
                    <a:pt x="48196" y="32234"/>
                    <a:pt x="48517" y="23086"/>
                    <a:pt x="37658" y="14688"/>
                  </a:cubicBezTo>
                  <a:cubicBezTo>
                    <a:pt x="26799" y="6290"/>
                    <a:pt x="28458" y="620"/>
                    <a:pt x="18829" y="32"/>
                  </a:cubicBezTo>
                  <a:cubicBezTo>
                    <a:pt x="7810" y="-664"/>
                    <a:pt x="0" y="10302"/>
                    <a:pt x="0" y="16668"/>
                  </a:cubicBezTo>
                  <a:cubicBezTo>
                    <a:pt x="0" y="23033"/>
                    <a:pt x="22948" y="41434"/>
                    <a:pt x="35572" y="36834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9" name="Frihandsfigur: Form 28">
              <a:extLst>
                <a:ext uri="{FF2B5EF4-FFF2-40B4-BE49-F238E27FC236}">
                  <a16:creationId xmlns:a16="http://schemas.microsoft.com/office/drawing/2014/main" id="{91D6B8FE-7AFF-0187-DA8C-7C0375FE3838}"/>
                </a:ext>
              </a:extLst>
            </p:cNvPr>
            <p:cNvSpPr/>
            <p:nvPr/>
          </p:nvSpPr>
          <p:spPr>
            <a:xfrm>
              <a:off x="10680731" y="5738729"/>
              <a:ext cx="85666" cy="102660"/>
            </a:xfrm>
            <a:custGeom>
              <a:avLst/>
              <a:gdLst>
                <a:gd name="connsiteX0" fmla="*/ 69284 w 85666"/>
                <a:gd name="connsiteY0" fmla="*/ 21801 h 102660"/>
                <a:gd name="connsiteX1" fmla="*/ 44143 w 85666"/>
                <a:gd name="connsiteY1" fmla="*/ 1795 h 102660"/>
                <a:gd name="connsiteX2" fmla="*/ 46229 w 85666"/>
                <a:gd name="connsiteY2" fmla="*/ 34318 h 102660"/>
                <a:gd name="connsiteX3" fmla="*/ 13064 w 85666"/>
                <a:gd name="connsiteY3" fmla="*/ 46888 h 102660"/>
                <a:gd name="connsiteX4" fmla="*/ 10604 w 85666"/>
                <a:gd name="connsiteY4" fmla="*/ 101289 h 102660"/>
                <a:gd name="connsiteX5" fmla="*/ 44090 w 85666"/>
                <a:gd name="connsiteY5" fmla="*/ 80374 h 102660"/>
                <a:gd name="connsiteX6" fmla="*/ 69231 w 85666"/>
                <a:gd name="connsiteY6" fmla="*/ 99310 h 102660"/>
                <a:gd name="connsiteX7" fmla="*/ 83513 w 85666"/>
                <a:gd name="connsiteY7" fmla="*/ 57747 h 102660"/>
                <a:gd name="connsiteX8" fmla="*/ 69231 w 85666"/>
                <a:gd name="connsiteY8" fmla="*/ 21747 h 102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5666" h="102660">
                  <a:moveTo>
                    <a:pt x="69284" y="21801"/>
                  </a:moveTo>
                  <a:cubicBezTo>
                    <a:pt x="59014" y="11530"/>
                    <a:pt x="52541" y="-5587"/>
                    <a:pt x="44143" y="1795"/>
                  </a:cubicBezTo>
                  <a:cubicBezTo>
                    <a:pt x="35745" y="9230"/>
                    <a:pt x="52488" y="25973"/>
                    <a:pt x="46229" y="34318"/>
                  </a:cubicBezTo>
                  <a:cubicBezTo>
                    <a:pt x="39971" y="42716"/>
                    <a:pt x="24298" y="40362"/>
                    <a:pt x="13064" y="46888"/>
                  </a:cubicBezTo>
                  <a:cubicBezTo>
                    <a:pt x="1885" y="53414"/>
                    <a:pt x="-8493" y="92837"/>
                    <a:pt x="10604" y="101289"/>
                  </a:cubicBezTo>
                  <a:cubicBezTo>
                    <a:pt x="29700" y="109741"/>
                    <a:pt x="35745" y="76202"/>
                    <a:pt x="44090" y="80374"/>
                  </a:cubicBezTo>
                  <a:cubicBezTo>
                    <a:pt x="52488" y="84546"/>
                    <a:pt x="55697" y="103268"/>
                    <a:pt x="69231" y="99310"/>
                  </a:cubicBezTo>
                  <a:cubicBezTo>
                    <a:pt x="82764" y="95352"/>
                    <a:pt x="89397" y="70424"/>
                    <a:pt x="83513" y="57747"/>
                  </a:cubicBezTo>
                  <a:cubicBezTo>
                    <a:pt x="77629" y="45069"/>
                    <a:pt x="77629" y="30092"/>
                    <a:pt x="69231" y="21747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0" name="Frihandsfigur: Form 29">
              <a:extLst>
                <a:ext uri="{FF2B5EF4-FFF2-40B4-BE49-F238E27FC236}">
                  <a16:creationId xmlns:a16="http://schemas.microsoft.com/office/drawing/2014/main" id="{543FFFCD-D15C-E6B8-5222-8E3FA77F9772}"/>
                </a:ext>
              </a:extLst>
            </p:cNvPr>
            <p:cNvSpPr/>
            <p:nvPr/>
          </p:nvSpPr>
          <p:spPr>
            <a:xfrm>
              <a:off x="10720536" y="5860014"/>
              <a:ext cx="23557" cy="28215"/>
            </a:xfrm>
            <a:custGeom>
              <a:avLst/>
              <a:gdLst>
                <a:gd name="connsiteX0" fmla="*/ 23434 w 23557"/>
                <a:gd name="connsiteY0" fmla="*/ 20658 h 28215"/>
                <a:gd name="connsiteX1" fmla="*/ 14768 w 23557"/>
                <a:gd name="connsiteY1" fmla="*/ 973 h 28215"/>
                <a:gd name="connsiteX2" fmla="*/ 968 w 23557"/>
                <a:gd name="connsiteY2" fmla="*/ 16326 h 28215"/>
                <a:gd name="connsiteX3" fmla="*/ 23434 w 23557"/>
                <a:gd name="connsiteY3" fmla="*/ 20658 h 28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557" h="28215">
                  <a:moveTo>
                    <a:pt x="23434" y="20658"/>
                  </a:moveTo>
                  <a:cubicBezTo>
                    <a:pt x="24504" y="6216"/>
                    <a:pt x="18352" y="2953"/>
                    <a:pt x="14768" y="973"/>
                  </a:cubicBezTo>
                  <a:cubicBezTo>
                    <a:pt x="7280" y="-3145"/>
                    <a:pt x="-3258" y="6537"/>
                    <a:pt x="968" y="16326"/>
                  </a:cubicBezTo>
                  <a:cubicBezTo>
                    <a:pt x="5193" y="26115"/>
                    <a:pt x="22364" y="35101"/>
                    <a:pt x="23434" y="20658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1" name="Frihandsfigur: Form 30">
              <a:extLst>
                <a:ext uri="{FF2B5EF4-FFF2-40B4-BE49-F238E27FC236}">
                  <a16:creationId xmlns:a16="http://schemas.microsoft.com/office/drawing/2014/main" id="{66F29EFE-2B6A-682C-5669-5AF7ED4BAFB5}"/>
                </a:ext>
              </a:extLst>
            </p:cNvPr>
            <p:cNvSpPr/>
            <p:nvPr/>
          </p:nvSpPr>
          <p:spPr>
            <a:xfrm>
              <a:off x="10689174" y="5855984"/>
              <a:ext cx="18811" cy="16858"/>
            </a:xfrm>
            <a:custGeom>
              <a:avLst/>
              <a:gdLst>
                <a:gd name="connsiteX0" fmla="*/ 18689 w 18811"/>
                <a:gd name="connsiteY0" fmla="*/ 9870 h 16858"/>
                <a:gd name="connsiteX1" fmla="*/ 11414 w 18811"/>
                <a:gd name="connsiteY1" fmla="*/ 830 h 16858"/>
                <a:gd name="connsiteX2" fmla="*/ 3016 w 18811"/>
                <a:gd name="connsiteY2" fmla="*/ 13401 h 16858"/>
                <a:gd name="connsiteX3" fmla="*/ 18689 w 18811"/>
                <a:gd name="connsiteY3" fmla="*/ 9924 h 1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811" h="16858">
                  <a:moveTo>
                    <a:pt x="18689" y="9870"/>
                  </a:moveTo>
                  <a:cubicBezTo>
                    <a:pt x="19759" y="3023"/>
                    <a:pt x="13501" y="1847"/>
                    <a:pt x="11414" y="830"/>
                  </a:cubicBezTo>
                  <a:cubicBezTo>
                    <a:pt x="3926" y="-2968"/>
                    <a:pt x="-4687" y="7142"/>
                    <a:pt x="3016" y="13401"/>
                  </a:cubicBezTo>
                  <a:cubicBezTo>
                    <a:pt x="10772" y="19659"/>
                    <a:pt x="17619" y="16771"/>
                    <a:pt x="18689" y="9924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2" name="Frihandsfigur: Form 31">
              <a:extLst>
                <a:ext uri="{FF2B5EF4-FFF2-40B4-BE49-F238E27FC236}">
                  <a16:creationId xmlns:a16="http://schemas.microsoft.com/office/drawing/2014/main" id="{600B481A-458B-BC70-D20E-A63774DB2AF3}"/>
                </a:ext>
              </a:extLst>
            </p:cNvPr>
            <p:cNvSpPr/>
            <p:nvPr/>
          </p:nvSpPr>
          <p:spPr>
            <a:xfrm>
              <a:off x="10687942" y="5961444"/>
              <a:ext cx="36973" cy="28230"/>
            </a:xfrm>
            <a:custGeom>
              <a:avLst/>
              <a:gdLst>
                <a:gd name="connsiteX0" fmla="*/ 32599 w 36973"/>
                <a:gd name="connsiteY0" fmla="*/ 14122 h 28230"/>
                <a:gd name="connsiteX1" fmla="*/ 12593 w 36973"/>
                <a:gd name="connsiteY1" fmla="*/ 0 h 28230"/>
                <a:gd name="connsiteX2" fmla="*/ 22 w 36973"/>
                <a:gd name="connsiteY2" fmla="*/ 16743 h 28230"/>
                <a:gd name="connsiteX3" fmla="*/ 20028 w 36973"/>
                <a:gd name="connsiteY3" fmla="*/ 27174 h 28230"/>
                <a:gd name="connsiteX4" fmla="*/ 32599 w 36973"/>
                <a:gd name="connsiteY4" fmla="*/ 14122 h 28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73" h="28230">
                  <a:moveTo>
                    <a:pt x="32599" y="14122"/>
                  </a:moveTo>
                  <a:cubicBezTo>
                    <a:pt x="23452" y="6686"/>
                    <a:pt x="20991" y="0"/>
                    <a:pt x="12593" y="0"/>
                  </a:cubicBezTo>
                  <a:cubicBezTo>
                    <a:pt x="5639" y="0"/>
                    <a:pt x="397" y="6312"/>
                    <a:pt x="22" y="16743"/>
                  </a:cubicBezTo>
                  <a:cubicBezTo>
                    <a:pt x="-352" y="27174"/>
                    <a:pt x="3874" y="30062"/>
                    <a:pt x="20028" y="27174"/>
                  </a:cubicBezTo>
                  <a:cubicBezTo>
                    <a:pt x="36183" y="24285"/>
                    <a:pt x="41692" y="21557"/>
                    <a:pt x="32599" y="14122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3" name="Frihandsfigur: Form 32">
              <a:extLst>
                <a:ext uri="{FF2B5EF4-FFF2-40B4-BE49-F238E27FC236}">
                  <a16:creationId xmlns:a16="http://schemas.microsoft.com/office/drawing/2014/main" id="{6A7B1355-4FBB-55FC-E710-3B445DD0A80C}"/>
                </a:ext>
              </a:extLst>
            </p:cNvPr>
            <p:cNvSpPr/>
            <p:nvPr/>
          </p:nvSpPr>
          <p:spPr>
            <a:xfrm>
              <a:off x="10710107" y="5935265"/>
              <a:ext cx="26939" cy="30416"/>
            </a:xfrm>
            <a:custGeom>
              <a:avLst/>
              <a:gdLst>
                <a:gd name="connsiteX0" fmla="*/ 17655 w 26939"/>
                <a:gd name="connsiteY0" fmla="*/ 1092 h 30416"/>
                <a:gd name="connsiteX1" fmla="*/ 2998 w 26939"/>
                <a:gd name="connsiteY1" fmla="*/ 15107 h 30416"/>
                <a:gd name="connsiteX2" fmla="*/ 23753 w 26939"/>
                <a:gd name="connsiteY2" fmla="*/ 26180 h 30416"/>
                <a:gd name="connsiteX3" fmla="*/ 17655 w 26939"/>
                <a:gd name="connsiteY3" fmla="*/ 1039 h 30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939" h="30416">
                  <a:moveTo>
                    <a:pt x="17655" y="1092"/>
                  </a:moveTo>
                  <a:cubicBezTo>
                    <a:pt x="9096" y="-3241"/>
                    <a:pt x="-6577" y="6120"/>
                    <a:pt x="2998" y="15107"/>
                  </a:cubicBezTo>
                  <a:cubicBezTo>
                    <a:pt x="12573" y="24147"/>
                    <a:pt x="15462" y="37252"/>
                    <a:pt x="23753" y="26180"/>
                  </a:cubicBezTo>
                  <a:cubicBezTo>
                    <a:pt x="32044" y="15107"/>
                    <a:pt x="22041" y="3285"/>
                    <a:pt x="17655" y="1039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4" name="Frihandsfigur: Form 33">
              <a:extLst>
                <a:ext uri="{FF2B5EF4-FFF2-40B4-BE49-F238E27FC236}">
                  <a16:creationId xmlns:a16="http://schemas.microsoft.com/office/drawing/2014/main" id="{41D3C20A-8DCA-0882-77A4-07A95DBD538F}"/>
                </a:ext>
              </a:extLst>
            </p:cNvPr>
            <p:cNvSpPr/>
            <p:nvPr/>
          </p:nvSpPr>
          <p:spPr>
            <a:xfrm>
              <a:off x="10724797" y="5898342"/>
              <a:ext cx="24817" cy="22089"/>
            </a:xfrm>
            <a:custGeom>
              <a:avLst/>
              <a:gdLst>
                <a:gd name="connsiteX0" fmla="*/ 7512 w 24817"/>
                <a:gd name="connsiteY0" fmla="*/ 36 h 22089"/>
                <a:gd name="connsiteX1" fmla="*/ 130 w 24817"/>
                <a:gd name="connsiteY1" fmla="*/ 10894 h 22089"/>
                <a:gd name="connsiteX2" fmla="*/ 12272 w 24817"/>
                <a:gd name="connsiteY2" fmla="*/ 20630 h 22089"/>
                <a:gd name="connsiteX3" fmla="*/ 24255 w 24817"/>
                <a:gd name="connsiteY3" fmla="*/ 8701 h 22089"/>
                <a:gd name="connsiteX4" fmla="*/ 7565 w 24817"/>
                <a:gd name="connsiteY4" fmla="*/ 36 h 22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817" h="22089">
                  <a:moveTo>
                    <a:pt x="7512" y="36"/>
                  </a:moveTo>
                  <a:cubicBezTo>
                    <a:pt x="3072" y="249"/>
                    <a:pt x="932" y="3994"/>
                    <a:pt x="130" y="10894"/>
                  </a:cubicBezTo>
                  <a:cubicBezTo>
                    <a:pt x="-673" y="17741"/>
                    <a:pt x="2109" y="25337"/>
                    <a:pt x="12272" y="20630"/>
                  </a:cubicBezTo>
                  <a:cubicBezTo>
                    <a:pt x="22436" y="15923"/>
                    <a:pt x="26394" y="15923"/>
                    <a:pt x="24255" y="8701"/>
                  </a:cubicBezTo>
                  <a:cubicBezTo>
                    <a:pt x="22061" y="1480"/>
                    <a:pt x="14145" y="-285"/>
                    <a:pt x="7565" y="36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5" name="Frihandsfigur: Form 34">
              <a:extLst>
                <a:ext uri="{FF2B5EF4-FFF2-40B4-BE49-F238E27FC236}">
                  <a16:creationId xmlns:a16="http://schemas.microsoft.com/office/drawing/2014/main" id="{A4831258-748E-9391-F223-B54C3EEB2022}"/>
                </a:ext>
              </a:extLst>
            </p:cNvPr>
            <p:cNvSpPr/>
            <p:nvPr/>
          </p:nvSpPr>
          <p:spPr>
            <a:xfrm>
              <a:off x="9946387" y="3848209"/>
              <a:ext cx="1162234" cy="1266303"/>
            </a:xfrm>
            <a:custGeom>
              <a:avLst/>
              <a:gdLst>
                <a:gd name="connsiteX0" fmla="*/ 1149344 w 1162234"/>
                <a:gd name="connsiteY0" fmla="*/ 302063 h 1266303"/>
                <a:gd name="connsiteX1" fmla="*/ 1151163 w 1162234"/>
                <a:gd name="connsiteY1" fmla="*/ 153303 h 1266303"/>
                <a:gd name="connsiteX2" fmla="*/ 1142497 w 1162234"/>
                <a:gd name="connsiteY2" fmla="*/ 57606 h 1266303"/>
                <a:gd name="connsiteX3" fmla="*/ 1096602 w 1162234"/>
                <a:gd name="connsiteY3" fmla="*/ 22569 h 1266303"/>
                <a:gd name="connsiteX4" fmla="*/ 1027972 w 1162234"/>
                <a:gd name="connsiteY4" fmla="*/ 3794 h 1266303"/>
                <a:gd name="connsiteX5" fmla="*/ 994379 w 1162234"/>
                <a:gd name="connsiteY5" fmla="*/ 35193 h 1266303"/>
                <a:gd name="connsiteX6" fmla="*/ 953565 w 1162234"/>
                <a:gd name="connsiteY6" fmla="*/ 119015 h 1266303"/>
                <a:gd name="connsiteX7" fmla="*/ 904460 w 1162234"/>
                <a:gd name="connsiteY7" fmla="*/ 132387 h 1266303"/>
                <a:gd name="connsiteX8" fmla="*/ 818499 w 1162234"/>
                <a:gd name="connsiteY8" fmla="*/ 149719 h 1266303"/>
                <a:gd name="connsiteX9" fmla="*/ 772282 w 1162234"/>
                <a:gd name="connsiteY9" fmla="*/ 159829 h 1266303"/>
                <a:gd name="connsiteX10" fmla="*/ 757090 w 1162234"/>
                <a:gd name="connsiteY10" fmla="*/ 245790 h 1266303"/>
                <a:gd name="connsiteX11" fmla="*/ 656526 w 1162234"/>
                <a:gd name="connsiteY11" fmla="*/ 365504 h 1266303"/>
                <a:gd name="connsiteX12" fmla="*/ 586612 w 1162234"/>
                <a:gd name="connsiteY12" fmla="*/ 457135 h 1266303"/>
                <a:gd name="connsiteX13" fmla="*/ 510173 w 1162234"/>
                <a:gd name="connsiteY13" fmla="*/ 518543 h 1266303"/>
                <a:gd name="connsiteX14" fmla="*/ 503433 w 1162234"/>
                <a:gd name="connsiteY14" fmla="*/ 521913 h 1266303"/>
                <a:gd name="connsiteX15" fmla="*/ 503433 w 1162234"/>
                <a:gd name="connsiteY15" fmla="*/ 521699 h 1266303"/>
                <a:gd name="connsiteX16" fmla="*/ 487706 w 1162234"/>
                <a:gd name="connsiteY16" fmla="*/ 528172 h 1266303"/>
                <a:gd name="connsiteX17" fmla="*/ 418381 w 1162234"/>
                <a:gd name="connsiteY17" fmla="*/ 583161 h 1266303"/>
                <a:gd name="connsiteX18" fmla="*/ 360610 w 1162234"/>
                <a:gd name="connsiteY18" fmla="*/ 640932 h 1266303"/>
                <a:gd name="connsiteX19" fmla="*/ 297062 w 1162234"/>
                <a:gd name="connsiteY19" fmla="*/ 705229 h 1266303"/>
                <a:gd name="connsiteX20" fmla="*/ 358471 w 1162234"/>
                <a:gd name="connsiteY20" fmla="*/ 739892 h 1266303"/>
                <a:gd name="connsiteX21" fmla="*/ 328622 w 1162234"/>
                <a:gd name="connsiteY21" fmla="*/ 783487 h 1266303"/>
                <a:gd name="connsiteX22" fmla="*/ 278394 w 1162234"/>
                <a:gd name="connsiteY22" fmla="*/ 842114 h 1266303"/>
                <a:gd name="connsiteX23" fmla="*/ 161996 w 1162234"/>
                <a:gd name="connsiteY23" fmla="*/ 859071 h 1266303"/>
                <a:gd name="connsiteX24" fmla="*/ 77372 w 1162234"/>
                <a:gd name="connsiteY24" fmla="*/ 888170 h 1266303"/>
                <a:gd name="connsiteX25" fmla="*/ 63036 w 1162234"/>
                <a:gd name="connsiteY25" fmla="*/ 962363 h 1266303"/>
                <a:gd name="connsiteX26" fmla="*/ 6710 w 1162234"/>
                <a:gd name="connsiteY26" fmla="*/ 1017995 h 1266303"/>
                <a:gd name="connsiteX27" fmla="*/ 6175 w 1162234"/>
                <a:gd name="connsiteY27" fmla="*/ 1101656 h 1266303"/>
                <a:gd name="connsiteX28" fmla="*/ 65230 w 1162234"/>
                <a:gd name="connsiteY28" fmla="*/ 1185584 h 1266303"/>
                <a:gd name="connsiteX29" fmla="*/ 144397 w 1162234"/>
                <a:gd name="connsiteY29" fmla="*/ 1189596 h 1266303"/>
                <a:gd name="connsiteX30" fmla="*/ 192754 w 1162234"/>
                <a:gd name="connsiteY30" fmla="*/ 1248223 h 1266303"/>
                <a:gd name="connsiteX31" fmla="*/ 254536 w 1162234"/>
                <a:gd name="connsiteY31" fmla="*/ 1258921 h 1266303"/>
                <a:gd name="connsiteX32" fmla="*/ 243357 w 1162234"/>
                <a:gd name="connsiteY32" fmla="*/ 1203664 h 1266303"/>
                <a:gd name="connsiteX33" fmla="*/ 265930 w 1162234"/>
                <a:gd name="connsiteY33" fmla="*/ 1197994 h 1266303"/>
                <a:gd name="connsiteX34" fmla="*/ 301502 w 1162234"/>
                <a:gd name="connsiteY34" fmla="*/ 1202220 h 1266303"/>
                <a:gd name="connsiteX35" fmla="*/ 318459 w 1162234"/>
                <a:gd name="connsiteY35" fmla="*/ 1172960 h 1266303"/>
                <a:gd name="connsiteX36" fmla="*/ 335095 w 1162234"/>
                <a:gd name="connsiteY36" fmla="*/ 1145893 h 1266303"/>
                <a:gd name="connsiteX37" fmla="*/ 339053 w 1162234"/>
                <a:gd name="connsiteY37" fmla="*/ 1080794 h 1266303"/>
                <a:gd name="connsiteX38" fmla="*/ 360343 w 1162234"/>
                <a:gd name="connsiteY38" fmla="*/ 1100425 h 1266303"/>
                <a:gd name="connsiteX39" fmla="*/ 380937 w 1162234"/>
                <a:gd name="connsiteY39" fmla="*/ 1110107 h 1266303"/>
                <a:gd name="connsiteX40" fmla="*/ 399338 w 1162234"/>
                <a:gd name="connsiteY40" fmla="*/ 1136532 h 1266303"/>
                <a:gd name="connsiteX41" fmla="*/ 409074 w 1162234"/>
                <a:gd name="connsiteY41" fmla="*/ 1207302 h 1266303"/>
                <a:gd name="connsiteX42" fmla="*/ 463261 w 1162234"/>
                <a:gd name="connsiteY42" fmla="*/ 1223135 h 1266303"/>
                <a:gd name="connsiteX43" fmla="*/ 517234 w 1162234"/>
                <a:gd name="connsiteY43" fmla="*/ 1240359 h 1266303"/>
                <a:gd name="connsiteX44" fmla="*/ 539112 w 1162234"/>
                <a:gd name="connsiteY44" fmla="*/ 1227361 h 1266303"/>
                <a:gd name="connsiteX45" fmla="*/ 584633 w 1162234"/>
                <a:gd name="connsiteY45" fmla="*/ 1247795 h 1266303"/>
                <a:gd name="connsiteX46" fmla="*/ 643528 w 1162234"/>
                <a:gd name="connsiteY46" fmla="*/ 1223135 h 1266303"/>
                <a:gd name="connsiteX47" fmla="*/ 687979 w 1162234"/>
                <a:gd name="connsiteY47" fmla="*/ 1235492 h 1266303"/>
                <a:gd name="connsiteX48" fmla="*/ 736710 w 1162234"/>
                <a:gd name="connsiteY48" fmla="*/ 1215486 h 1266303"/>
                <a:gd name="connsiteX49" fmla="*/ 736710 w 1162234"/>
                <a:gd name="connsiteY49" fmla="*/ 1215486 h 1266303"/>
                <a:gd name="connsiteX50" fmla="*/ 742380 w 1162234"/>
                <a:gd name="connsiteY50" fmla="*/ 1211046 h 1266303"/>
                <a:gd name="connsiteX51" fmla="*/ 757518 w 1162234"/>
                <a:gd name="connsiteY51" fmla="*/ 1200455 h 1266303"/>
                <a:gd name="connsiteX52" fmla="*/ 802665 w 1162234"/>
                <a:gd name="connsiteY52" fmla="*/ 1162422 h 1266303"/>
                <a:gd name="connsiteX53" fmla="*/ 836953 w 1162234"/>
                <a:gd name="connsiteY53" fmla="*/ 1147337 h 1266303"/>
                <a:gd name="connsiteX54" fmla="*/ 845619 w 1162234"/>
                <a:gd name="connsiteY54" fmla="*/ 1113049 h 1266303"/>
                <a:gd name="connsiteX55" fmla="*/ 849952 w 1162234"/>
                <a:gd name="connsiteY55" fmla="*/ 1149156 h 1266303"/>
                <a:gd name="connsiteX56" fmla="*/ 880121 w 1162234"/>
                <a:gd name="connsiteY56" fmla="*/ 1136318 h 1266303"/>
                <a:gd name="connsiteX57" fmla="*/ 909541 w 1162234"/>
                <a:gd name="connsiteY57" fmla="*/ 1127653 h 1266303"/>
                <a:gd name="connsiteX58" fmla="*/ 941850 w 1162234"/>
                <a:gd name="connsiteY58" fmla="*/ 1111926 h 1266303"/>
                <a:gd name="connsiteX59" fmla="*/ 927247 w 1162234"/>
                <a:gd name="connsiteY59" fmla="*/ 1099837 h 1266303"/>
                <a:gd name="connsiteX60" fmla="*/ 926873 w 1162234"/>
                <a:gd name="connsiteY60" fmla="*/ 1076728 h 1266303"/>
                <a:gd name="connsiteX61" fmla="*/ 935966 w 1162234"/>
                <a:gd name="connsiteY61" fmla="*/ 1047308 h 1266303"/>
                <a:gd name="connsiteX62" fmla="*/ 941850 w 1162234"/>
                <a:gd name="connsiteY62" fmla="*/ 1062874 h 1266303"/>
                <a:gd name="connsiteX63" fmla="*/ 941850 w 1162234"/>
                <a:gd name="connsiteY63" fmla="*/ 1082934 h 1266303"/>
                <a:gd name="connsiteX64" fmla="*/ 950676 w 1162234"/>
                <a:gd name="connsiteY64" fmla="*/ 1051320 h 1266303"/>
                <a:gd name="connsiteX65" fmla="*/ 961054 w 1162234"/>
                <a:gd name="connsiteY65" fmla="*/ 1049929 h 1266303"/>
                <a:gd name="connsiteX66" fmla="*/ 956828 w 1162234"/>
                <a:gd name="connsiteY66" fmla="*/ 1077424 h 1266303"/>
                <a:gd name="connsiteX67" fmla="*/ 980043 w 1162234"/>
                <a:gd name="connsiteY67" fmla="*/ 1055492 h 1266303"/>
                <a:gd name="connsiteX68" fmla="*/ 969291 w 1162234"/>
                <a:gd name="connsiteY68" fmla="*/ 1083789 h 1266303"/>
                <a:gd name="connsiteX69" fmla="*/ 990902 w 1162234"/>
                <a:gd name="connsiteY69" fmla="*/ 1061965 h 1266303"/>
                <a:gd name="connsiteX70" fmla="*/ 1057339 w 1162234"/>
                <a:gd name="connsiteY70" fmla="*/ 1013341 h 1266303"/>
                <a:gd name="connsiteX71" fmla="*/ 1066486 w 1162234"/>
                <a:gd name="connsiteY71" fmla="*/ 1007243 h 1266303"/>
                <a:gd name="connsiteX72" fmla="*/ 1071407 w 1162234"/>
                <a:gd name="connsiteY72" fmla="*/ 1002001 h 1266303"/>
                <a:gd name="connsiteX73" fmla="*/ 1071407 w 1162234"/>
                <a:gd name="connsiteY73" fmla="*/ 1002001 h 1266303"/>
                <a:gd name="connsiteX74" fmla="*/ 1107567 w 1162234"/>
                <a:gd name="connsiteY74" fmla="*/ 909086 h 1266303"/>
                <a:gd name="connsiteX75" fmla="*/ 1113879 w 1162234"/>
                <a:gd name="connsiteY75" fmla="*/ 816973 h 1266303"/>
                <a:gd name="connsiteX76" fmla="*/ 1113879 w 1162234"/>
                <a:gd name="connsiteY76" fmla="*/ 710204 h 1266303"/>
                <a:gd name="connsiteX77" fmla="*/ 1136453 w 1162234"/>
                <a:gd name="connsiteY77" fmla="*/ 624029 h 1266303"/>
                <a:gd name="connsiteX78" fmla="*/ 1144744 w 1162234"/>
                <a:gd name="connsiteY78" fmla="*/ 529991 h 1266303"/>
                <a:gd name="connsiteX79" fmla="*/ 1162022 w 1162234"/>
                <a:gd name="connsiteY79" fmla="*/ 417658 h 1266303"/>
                <a:gd name="connsiteX80" fmla="*/ 1149451 w 1162234"/>
                <a:gd name="connsiteY80" fmla="*/ 302009 h 1266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1162234" h="1266303">
                  <a:moveTo>
                    <a:pt x="1149344" y="302063"/>
                  </a:moveTo>
                  <a:cubicBezTo>
                    <a:pt x="1140946" y="276922"/>
                    <a:pt x="1148649" y="182563"/>
                    <a:pt x="1151163" y="153303"/>
                  </a:cubicBezTo>
                  <a:cubicBezTo>
                    <a:pt x="1153677" y="124043"/>
                    <a:pt x="1148649" y="73814"/>
                    <a:pt x="1142497" y="57606"/>
                  </a:cubicBezTo>
                  <a:cubicBezTo>
                    <a:pt x="1136346" y="41345"/>
                    <a:pt x="1115859" y="42522"/>
                    <a:pt x="1096602" y="22569"/>
                  </a:cubicBezTo>
                  <a:cubicBezTo>
                    <a:pt x="1077398" y="2617"/>
                    <a:pt x="1047764" y="-5407"/>
                    <a:pt x="1027972" y="3794"/>
                  </a:cubicBezTo>
                  <a:cubicBezTo>
                    <a:pt x="1013155" y="10641"/>
                    <a:pt x="1011015" y="14973"/>
                    <a:pt x="994379" y="35193"/>
                  </a:cubicBezTo>
                  <a:cubicBezTo>
                    <a:pt x="977743" y="55413"/>
                    <a:pt x="970896" y="102753"/>
                    <a:pt x="953565" y="119015"/>
                  </a:cubicBezTo>
                  <a:cubicBezTo>
                    <a:pt x="936234" y="135276"/>
                    <a:pt x="921791" y="107086"/>
                    <a:pt x="904460" y="132387"/>
                  </a:cubicBezTo>
                  <a:cubicBezTo>
                    <a:pt x="887128" y="157689"/>
                    <a:pt x="844496" y="156245"/>
                    <a:pt x="818499" y="149719"/>
                  </a:cubicBezTo>
                  <a:cubicBezTo>
                    <a:pt x="792502" y="143193"/>
                    <a:pt x="780199" y="138860"/>
                    <a:pt x="772282" y="159829"/>
                  </a:cubicBezTo>
                  <a:cubicBezTo>
                    <a:pt x="764312" y="180797"/>
                    <a:pt x="778808" y="214711"/>
                    <a:pt x="757090" y="245790"/>
                  </a:cubicBezTo>
                  <a:cubicBezTo>
                    <a:pt x="735426" y="276868"/>
                    <a:pt x="692633" y="312815"/>
                    <a:pt x="656526" y="365504"/>
                  </a:cubicBezTo>
                  <a:cubicBezTo>
                    <a:pt x="620633" y="417872"/>
                    <a:pt x="598167" y="436487"/>
                    <a:pt x="586612" y="457135"/>
                  </a:cubicBezTo>
                  <a:cubicBezTo>
                    <a:pt x="576823" y="474627"/>
                    <a:pt x="549810" y="499500"/>
                    <a:pt x="510173" y="518543"/>
                  </a:cubicBezTo>
                  <a:lnTo>
                    <a:pt x="503433" y="521913"/>
                  </a:lnTo>
                  <a:cubicBezTo>
                    <a:pt x="503433" y="521913"/>
                    <a:pt x="503433" y="521753"/>
                    <a:pt x="503433" y="521699"/>
                  </a:cubicBezTo>
                  <a:cubicBezTo>
                    <a:pt x="498351" y="523946"/>
                    <a:pt x="493163" y="526139"/>
                    <a:pt x="487706" y="528172"/>
                  </a:cubicBezTo>
                  <a:cubicBezTo>
                    <a:pt x="435713" y="547589"/>
                    <a:pt x="413300" y="565830"/>
                    <a:pt x="418381" y="583161"/>
                  </a:cubicBezTo>
                  <a:cubicBezTo>
                    <a:pt x="423463" y="600493"/>
                    <a:pt x="420735" y="620285"/>
                    <a:pt x="360610" y="640932"/>
                  </a:cubicBezTo>
                  <a:cubicBezTo>
                    <a:pt x="300486" y="661634"/>
                    <a:pt x="284759" y="685705"/>
                    <a:pt x="297062" y="705229"/>
                  </a:cubicBezTo>
                  <a:cubicBezTo>
                    <a:pt x="309365" y="724754"/>
                    <a:pt x="378904" y="716516"/>
                    <a:pt x="358471" y="739892"/>
                  </a:cubicBezTo>
                  <a:cubicBezTo>
                    <a:pt x="338037" y="763268"/>
                    <a:pt x="381579" y="759416"/>
                    <a:pt x="328622" y="783487"/>
                  </a:cubicBezTo>
                  <a:cubicBezTo>
                    <a:pt x="275666" y="807559"/>
                    <a:pt x="302839" y="827083"/>
                    <a:pt x="278394" y="842114"/>
                  </a:cubicBezTo>
                  <a:cubicBezTo>
                    <a:pt x="253895" y="857145"/>
                    <a:pt x="207196" y="837942"/>
                    <a:pt x="161996" y="859071"/>
                  </a:cubicBezTo>
                  <a:cubicBezTo>
                    <a:pt x="116796" y="880200"/>
                    <a:pt x="106686" y="863029"/>
                    <a:pt x="77372" y="888170"/>
                  </a:cubicBezTo>
                  <a:cubicBezTo>
                    <a:pt x="48059" y="913312"/>
                    <a:pt x="73146" y="934227"/>
                    <a:pt x="63036" y="962363"/>
                  </a:cubicBezTo>
                  <a:cubicBezTo>
                    <a:pt x="52927" y="990553"/>
                    <a:pt x="11043" y="994886"/>
                    <a:pt x="6710" y="1017995"/>
                  </a:cubicBezTo>
                  <a:cubicBezTo>
                    <a:pt x="2377" y="1041103"/>
                    <a:pt x="25485" y="1071433"/>
                    <a:pt x="6175" y="1101656"/>
                  </a:cubicBezTo>
                  <a:cubicBezTo>
                    <a:pt x="-13136" y="1131878"/>
                    <a:pt x="14573" y="1168627"/>
                    <a:pt x="65230" y="1185584"/>
                  </a:cubicBezTo>
                  <a:cubicBezTo>
                    <a:pt x="115886" y="1202541"/>
                    <a:pt x="110911" y="1172853"/>
                    <a:pt x="144397" y="1189596"/>
                  </a:cubicBezTo>
                  <a:cubicBezTo>
                    <a:pt x="177883" y="1206339"/>
                    <a:pt x="180825" y="1232924"/>
                    <a:pt x="192754" y="1248223"/>
                  </a:cubicBezTo>
                  <a:cubicBezTo>
                    <a:pt x="204682" y="1263521"/>
                    <a:pt x="249829" y="1274113"/>
                    <a:pt x="254536" y="1258921"/>
                  </a:cubicBezTo>
                  <a:cubicBezTo>
                    <a:pt x="259244" y="1243729"/>
                    <a:pt x="243678" y="1219926"/>
                    <a:pt x="243357" y="1203664"/>
                  </a:cubicBezTo>
                  <a:cubicBezTo>
                    <a:pt x="242982" y="1187403"/>
                    <a:pt x="259993" y="1185263"/>
                    <a:pt x="265930" y="1197994"/>
                  </a:cubicBezTo>
                  <a:cubicBezTo>
                    <a:pt x="271868" y="1210725"/>
                    <a:pt x="292836" y="1209441"/>
                    <a:pt x="301502" y="1202220"/>
                  </a:cubicBezTo>
                  <a:cubicBezTo>
                    <a:pt x="310168" y="1194998"/>
                    <a:pt x="304391" y="1174404"/>
                    <a:pt x="318459" y="1172960"/>
                  </a:cubicBezTo>
                  <a:cubicBezTo>
                    <a:pt x="332527" y="1171516"/>
                    <a:pt x="344081" y="1157073"/>
                    <a:pt x="335095" y="1145893"/>
                  </a:cubicBezTo>
                  <a:cubicBezTo>
                    <a:pt x="326055" y="1134713"/>
                    <a:pt x="323915" y="1086678"/>
                    <a:pt x="339053" y="1080794"/>
                  </a:cubicBezTo>
                  <a:cubicBezTo>
                    <a:pt x="354245" y="1074910"/>
                    <a:pt x="361787" y="1091011"/>
                    <a:pt x="360343" y="1100425"/>
                  </a:cubicBezTo>
                  <a:cubicBezTo>
                    <a:pt x="358899" y="1109840"/>
                    <a:pt x="367939" y="1117382"/>
                    <a:pt x="380937" y="1110107"/>
                  </a:cubicBezTo>
                  <a:cubicBezTo>
                    <a:pt x="393936" y="1102832"/>
                    <a:pt x="411267" y="1115938"/>
                    <a:pt x="399338" y="1136532"/>
                  </a:cubicBezTo>
                  <a:cubicBezTo>
                    <a:pt x="387410" y="1157126"/>
                    <a:pt x="379814" y="1192538"/>
                    <a:pt x="409074" y="1207302"/>
                  </a:cubicBezTo>
                  <a:cubicBezTo>
                    <a:pt x="438334" y="1222119"/>
                    <a:pt x="442292" y="1206927"/>
                    <a:pt x="463261" y="1223135"/>
                  </a:cubicBezTo>
                  <a:cubicBezTo>
                    <a:pt x="484229" y="1239289"/>
                    <a:pt x="507873" y="1237096"/>
                    <a:pt x="517234" y="1240359"/>
                  </a:cubicBezTo>
                  <a:cubicBezTo>
                    <a:pt x="526648" y="1243622"/>
                    <a:pt x="531302" y="1218321"/>
                    <a:pt x="539112" y="1227361"/>
                  </a:cubicBezTo>
                  <a:cubicBezTo>
                    <a:pt x="546868" y="1236401"/>
                    <a:pt x="549222" y="1252448"/>
                    <a:pt x="584633" y="1247795"/>
                  </a:cubicBezTo>
                  <a:cubicBezTo>
                    <a:pt x="620045" y="1243087"/>
                    <a:pt x="625287" y="1223028"/>
                    <a:pt x="643528" y="1223135"/>
                  </a:cubicBezTo>
                  <a:cubicBezTo>
                    <a:pt x="661768" y="1223242"/>
                    <a:pt x="661019" y="1230784"/>
                    <a:pt x="687979" y="1235492"/>
                  </a:cubicBezTo>
                  <a:cubicBezTo>
                    <a:pt x="706166" y="1238648"/>
                    <a:pt x="721893" y="1227040"/>
                    <a:pt x="736710" y="1215486"/>
                  </a:cubicBezTo>
                  <a:cubicBezTo>
                    <a:pt x="736710" y="1215486"/>
                    <a:pt x="736710" y="1215486"/>
                    <a:pt x="736710" y="1215486"/>
                  </a:cubicBezTo>
                  <a:lnTo>
                    <a:pt x="742380" y="1211046"/>
                  </a:lnTo>
                  <a:cubicBezTo>
                    <a:pt x="747462" y="1207088"/>
                    <a:pt x="752490" y="1203343"/>
                    <a:pt x="757518" y="1200455"/>
                  </a:cubicBezTo>
                  <a:cubicBezTo>
                    <a:pt x="778647" y="1188365"/>
                    <a:pt x="781161" y="1174083"/>
                    <a:pt x="802665" y="1162422"/>
                  </a:cubicBezTo>
                  <a:cubicBezTo>
                    <a:pt x="824169" y="1150761"/>
                    <a:pt x="831283" y="1156164"/>
                    <a:pt x="836953" y="1147337"/>
                  </a:cubicBezTo>
                  <a:cubicBezTo>
                    <a:pt x="842623" y="1138565"/>
                    <a:pt x="836793" y="1107219"/>
                    <a:pt x="845619" y="1113049"/>
                  </a:cubicBezTo>
                  <a:cubicBezTo>
                    <a:pt x="854445" y="1118826"/>
                    <a:pt x="843800" y="1141025"/>
                    <a:pt x="849952" y="1149156"/>
                  </a:cubicBezTo>
                  <a:cubicBezTo>
                    <a:pt x="856103" y="1157287"/>
                    <a:pt x="864769" y="1147712"/>
                    <a:pt x="880121" y="1136318"/>
                  </a:cubicBezTo>
                  <a:cubicBezTo>
                    <a:pt x="895473" y="1124924"/>
                    <a:pt x="901411" y="1132520"/>
                    <a:pt x="909541" y="1127653"/>
                  </a:cubicBezTo>
                  <a:cubicBezTo>
                    <a:pt x="917672" y="1122785"/>
                    <a:pt x="937731" y="1121501"/>
                    <a:pt x="941850" y="1111926"/>
                  </a:cubicBezTo>
                  <a:cubicBezTo>
                    <a:pt x="946023" y="1102351"/>
                    <a:pt x="935699" y="1105774"/>
                    <a:pt x="927247" y="1099837"/>
                  </a:cubicBezTo>
                  <a:cubicBezTo>
                    <a:pt x="918742" y="1093899"/>
                    <a:pt x="923663" y="1084485"/>
                    <a:pt x="926873" y="1076728"/>
                  </a:cubicBezTo>
                  <a:cubicBezTo>
                    <a:pt x="929815" y="1069721"/>
                    <a:pt x="929066" y="1049448"/>
                    <a:pt x="935966" y="1047308"/>
                  </a:cubicBezTo>
                  <a:cubicBezTo>
                    <a:pt x="942867" y="1045115"/>
                    <a:pt x="942439" y="1053567"/>
                    <a:pt x="941850" y="1062874"/>
                  </a:cubicBezTo>
                  <a:cubicBezTo>
                    <a:pt x="941476" y="1069133"/>
                    <a:pt x="936287" y="1082559"/>
                    <a:pt x="941850" y="1082934"/>
                  </a:cubicBezTo>
                  <a:cubicBezTo>
                    <a:pt x="948751" y="1083415"/>
                    <a:pt x="950141" y="1056402"/>
                    <a:pt x="950676" y="1051320"/>
                  </a:cubicBezTo>
                  <a:cubicBezTo>
                    <a:pt x="951211" y="1046238"/>
                    <a:pt x="957630" y="1043617"/>
                    <a:pt x="961054" y="1049929"/>
                  </a:cubicBezTo>
                  <a:cubicBezTo>
                    <a:pt x="964477" y="1056241"/>
                    <a:pt x="951051" y="1074000"/>
                    <a:pt x="956828" y="1077424"/>
                  </a:cubicBezTo>
                  <a:cubicBezTo>
                    <a:pt x="962605" y="1080847"/>
                    <a:pt x="969719" y="1046827"/>
                    <a:pt x="980043" y="1055492"/>
                  </a:cubicBezTo>
                  <a:cubicBezTo>
                    <a:pt x="986944" y="1061269"/>
                    <a:pt x="963514" y="1080045"/>
                    <a:pt x="969291" y="1083789"/>
                  </a:cubicBezTo>
                  <a:cubicBezTo>
                    <a:pt x="975069" y="1087587"/>
                    <a:pt x="977743" y="1076621"/>
                    <a:pt x="990902" y="1061965"/>
                  </a:cubicBezTo>
                  <a:cubicBezTo>
                    <a:pt x="1004061" y="1047308"/>
                    <a:pt x="1029897" y="1025644"/>
                    <a:pt x="1057339" y="1013341"/>
                  </a:cubicBezTo>
                  <a:cubicBezTo>
                    <a:pt x="1060655" y="1011843"/>
                    <a:pt x="1063651" y="1009810"/>
                    <a:pt x="1066486" y="1007243"/>
                  </a:cubicBezTo>
                  <a:lnTo>
                    <a:pt x="1071407" y="1002001"/>
                  </a:lnTo>
                  <a:lnTo>
                    <a:pt x="1071407" y="1002001"/>
                  </a:lnTo>
                  <a:cubicBezTo>
                    <a:pt x="1088471" y="981032"/>
                    <a:pt x="1096495" y="940699"/>
                    <a:pt x="1107567" y="909086"/>
                  </a:cubicBezTo>
                  <a:cubicBezTo>
                    <a:pt x="1121315" y="869876"/>
                    <a:pt x="1128536" y="842114"/>
                    <a:pt x="1113879" y="816973"/>
                  </a:cubicBezTo>
                  <a:cubicBezTo>
                    <a:pt x="1099223" y="791832"/>
                    <a:pt x="1090931" y="727589"/>
                    <a:pt x="1113879" y="710204"/>
                  </a:cubicBezTo>
                  <a:cubicBezTo>
                    <a:pt x="1136827" y="692819"/>
                    <a:pt x="1145279" y="653663"/>
                    <a:pt x="1136453" y="624029"/>
                  </a:cubicBezTo>
                  <a:cubicBezTo>
                    <a:pt x="1127627" y="594395"/>
                    <a:pt x="1131746" y="559999"/>
                    <a:pt x="1144744" y="529991"/>
                  </a:cubicBezTo>
                  <a:cubicBezTo>
                    <a:pt x="1157743" y="500035"/>
                    <a:pt x="1160631" y="455584"/>
                    <a:pt x="1162022" y="417658"/>
                  </a:cubicBezTo>
                  <a:cubicBezTo>
                    <a:pt x="1163413" y="379733"/>
                    <a:pt x="1157849" y="327150"/>
                    <a:pt x="1149451" y="302009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6" name="Frihandsfigur: Form 35">
              <a:extLst>
                <a:ext uri="{FF2B5EF4-FFF2-40B4-BE49-F238E27FC236}">
                  <a16:creationId xmlns:a16="http://schemas.microsoft.com/office/drawing/2014/main" id="{DD86D0C0-7FB0-530B-5454-D0C7D0739195}"/>
                </a:ext>
              </a:extLst>
            </p:cNvPr>
            <p:cNvSpPr/>
            <p:nvPr/>
          </p:nvSpPr>
          <p:spPr>
            <a:xfrm>
              <a:off x="11040635" y="3838768"/>
              <a:ext cx="950392" cy="1030384"/>
            </a:xfrm>
            <a:custGeom>
              <a:avLst/>
              <a:gdLst>
                <a:gd name="connsiteX0" fmla="*/ 920056 w 950392"/>
                <a:gd name="connsiteY0" fmla="*/ 441061 h 1030384"/>
                <a:gd name="connsiteX1" fmla="*/ 837679 w 950392"/>
                <a:gd name="connsiteY1" fmla="*/ 360502 h 1030384"/>
                <a:gd name="connsiteX2" fmla="*/ 793227 w 950392"/>
                <a:gd name="connsiteY2" fmla="*/ 296205 h 1030384"/>
                <a:gd name="connsiteX3" fmla="*/ 767926 w 950392"/>
                <a:gd name="connsiteY3" fmla="*/ 220729 h 1030384"/>
                <a:gd name="connsiteX4" fmla="*/ 718446 w 950392"/>
                <a:gd name="connsiteY4" fmla="*/ 140919 h 1030384"/>
                <a:gd name="connsiteX5" fmla="*/ 672550 w 950392"/>
                <a:gd name="connsiteY5" fmla="*/ 67261 h 1030384"/>
                <a:gd name="connsiteX6" fmla="*/ 577549 w 950392"/>
                <a:gd name="connsiteY6" fmla="*/ 5692 h 1030384"/>
                <a:gd name="connsiteX7" fmla="*/ 498435 w 950392"/>
                <a:gd name="connsiteY7" fmla="*/ 28212 h 1030384"/>
                <a:gd name="connsiteX8" fmla="*/ 397657 w 950392"/>
                <a:gd name="connsiteY8" fmla="*/ 89621 h 1030384"/>
                <a:gd name="connsiteX9" fmla="*/ 289283 w 950392"/>
                <a:gd name="connsiteY9" fmla="*/ 158251 h 1030384"/>
                <a:gd name="connsiteX10" fmla="*/ 196100 w 950392"/>
                <a:gd name="connsiteY10" fmla="*/ 215112 h 1030384"/>
                <a:gd name="connsiteX11" fmla="*/ 213806 w 950392"/>
                <a:gd name="connsiteY11" fmla="*/ 280693 h 1030384"/>
                <a:gd name="connsiteX12" fmla="*/ 208029 w 950392"/>
                <a:gd name="connsiteY12" fmla="*/ 315355 h 1030384"/>
                <a:gd name="connsiteX13" fmla="*/ 171548 w 950392"/>
                <a:gd name="connsiteY13" fmla="*/ 283581 h 1030384"/>
                <a:gd name="connsiteX14" fmla="*/ 145872 w 950392"/>
                <a:gd name="connsiteY14" fmla="*/ 319688 h 1030384"/>
                <a:gd name="connsiteX15" fmla="*/ 132552 w 950392"/>
                <a:gd name="connsiteY15" fmla="*/ 368098 h 1030384"/>
                <a:gd name="connsiteX16" fmla="*/ 102704 w 950392"/>
                <a:gd name="connsiteY16" fmla="*/ 386125 h 1030384"/>
                <a:gd name="connsiteX17" fmla="*/ 89171 w 950392"/>
                <a:gd name="connsiteY17" fmla="*/ 508781 h 1030384"/>
                <a:gd name="connsiteX18" fmla="*/ 70342 w 950392"/>
                <a:gd name="connsiteY18" fmla="*/ 671556 h 1030384"/>
                <a:gd name="connsiteX19" fmla="*/ 47929 w 950392"/>
                <a:gd name="connsiteY19" fmla="*/ 735265 h 1030384"/>
                <a:gd name="connsiteX20" fmla="*/ 43596 w 950392"/>
                <a:gd name="connsiteY20" fmla="*/ 741309 h 1030384"/>
                <a:gd name="connsiteX21" fmla="*/ 36856 w 950392"/>
                <a:gd name="connsiteY21" fmla="*/ 759496 h 1030384"/>
                <a:gd name="connsiteX22" fmla="*/ 57824 w 950392"/>
                <a:gd name="connsiteY22" fmla="*/ 851609 h 1030384"/>
                <a:gd name="connsiteX23" fmla="*/ 0 w 950392"/>
                <a:gd name="connsiteY23" fmla="*/ 1030110 h 1030384"/>
                <a:gd name="connsiteX24" fmla="*/ 23483 w 950392"/>
                <a:gd name="connsiteY24" fmla="*/ 1024761 h 1030384"/>
                <a:gd name="connsiteX25" fmla="*/ 31293 w 950392"/>
                <a:gd name="connsiteY25" fmla="*/ 1015079 h 1030384"/>
                <a:gd name="connsiteX26" fmla="*/ 80291 w 950392"/>
                <a:gd name="connsiteY26" fmla="*/ 985873 h 1030384"/>
                <a:gd name="connsiteX27" fmla="*/ 125973 w 950392"/>
                <a:gd name="connsiteY27" fmla="*/ 967418 h 1030384"/>
                <a:gd name="connsiteX28" fmla="*/ 155661 w 950392"/>
                <a:gd name="connsiteY28" fmla="*/ 952227 h 1030384"/>
                <a:gd name="connsiteX29" fmla="*/ 247452 w 950392"/>
                <a:gd name="connsiteY29" fmla="*/ 948482 h 1030384"/>
                <a:gd name="connsiteX30" fmla="*/ 254888 w 950392"/>
                <a:gd name="connsiteY30" fmla="*/ 953724 h 1030384"/>
                <a:gd name="connsiteX31" fmla="*/ 311428 w 950392"/>
                <a:gd name="connsiteY31" fmla="*/ 949980 h 1030384"/>
                <a:gd name="connsiteX32" fmla="*/ 340688 w 950392"/>
                <a:gd name="connsiteY32" fmla="*/ 908096 h 1030384"/>
                <a:gd name="connsiteX33" fmla="*/ 345021 w 950392"/>
                <a:gd name="connsiteY33" fmla="*/ 803359 h 1030384"/>
                <a:gd name="connsiteX34" fmla="*/ 345395 w 950392"/>
                <a:gd name="connsiteY34" fmla="*/ 755110 h 1030384"/>
                <a:gd name="connsiteX35" fmla="*/ 346786 w 950392"/>
                <a:gd name="connsiteY35" fmla="*/ 741791 h 1030384"/>
                <a:gd name="connsiteX36" fmla="*/ 353580 w 950392"/>
                <a:gd name="connsiteY36" fmla="*/ 737190 h 1030384"/>
                <a:gd name="connsiteX37" fmla="*/ 386905 w 950392"/>
                <a:gd name="connsiteY37" fmla="*/ 727883 h 1030384"/>
                <a:gd name="connsiteX38" fmla="*/ 469282 w 950392"/>
                <a:gd name="connsiteY38" fmla="*/ 675568 h 1030384"/>
                <a:gd name="connsiteX39" fmla="*/ 624943 w 950392"/>
                <a:gd name="connsiteY39" fmla="*/ 660323 h 1030384"/>
                <a:gd name="connsiteX40" fmla="*/ 753911 w 950392"/>
                <a:gd name="connsiteY40" fmla="*/ 612983 h 1030384"/>
                <a:gd name="connsiteX41" fmla="*/ 844205 w 950392"/>
                <a:gd name="connsiteY41" fmla="*/ 545797 h 1030384"/>
                <a:gd name="connsiteX42" fmla="*/ 935569 w 950392"/>
                <a:gd name="connsiteY42" fmla="*/ 518356 h 1030384"/>
                <a:gd name="connsiteX43" fmla="*/ 920056 w 950392"/>
                <a:gd name="connsiteY43" fmla="*/ 441061 h 103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950392" h="1030384">
                  <a:moveTo>
                    <a:pt x="920056" y="441061"/>
                  </a:moveTo>
                  <a:cubicBezTo>
                    <a:pt x="886463" y="386927"/>
                    <a:pt x="865174" y="376764"/>
                    <a:pt x="837679" y="360502"/>
                  </a:cubicBezTo>
                  <a:cubicBezTo>
                    <a:pt x="810238" y="344241"/>
                    <a:pt x="819973" y="321132"/>
                    <a:pt x="793227" y="296205"/>
                  </a:cubicBezTo>
                  <a:cubicBezTo>
                    <a:pt x="766481" y="271278"/>
                    <a:pt x="779159" y="266945"/>
                    <a:pt x="767926" y="220729"/>
                  </a:cubicBezTo>
                  <a:cubicBezTo>
                    <a:pt x="756746" y="174512"/>
                    <a:pt x="733638" y="166542"/>
                    <a:pt x="718446" y="140919"/>
                  </a:cubicBezTo>
                  <a:cubicBezTo>
                    <a:pt x="703254" y="115297"/>
                    <a:pt x="692075" y="75552"/>
                    <a:pt x="672550" y="67261"/>
                  </a:cubicBezTo>
                  <a:cubicBezTo>
                    <a:pt x="653026" y="58970"/>
                    <a:pt x="603920" y="20670"/>
                    <a:pt x="577549" y="5692"/>
                  </a:cubicBezTo>
                  <a:cubicBezTo>
                    <a:pt x="551178" y="-9232"/>
                    <a:pt x="507101" y="7618"/>
                    <a:pt x="498435" y="28212"/>
                  </a:cubicBezTo>
                  <a:cubicBezTo>
                    <a:pt x="489769" y="48807"/>
                    <a:pt x="428735" y="67208"/>
                    <a:pt x="397657" y="89621"/>
                  </a:cubicBezTo>
                  <a:cubicBezTo>
                    <a:pt x="366578" y="112034"/>
                    <a:pt x="301211" y="141615"/>
                    <a:pt x="289283" y="158251"/>
                  </a:cubicBezTo>
                  <a:cubicBezTo>
                    <a:pt x="277354" y="174886"/>
                    <a:pt x="215946" y="194732"/>
                    <a:pt x="196100" y="215112"/>
                  </a:cubicBezTo>
                  <a:cubicBezTo>
                    <a:pt x="176255" y="235492"/>
                    <a:pt x="199738" y="270208"/>
                    <a:pt x="213806" y="280693"/>
                  </a:cubicBezTo>
                  <a:cubicBezTo>
                    <a:pt x="227874" y="291177"/>
                    <a:pt x="223916" y="314660"/>
                    <a:pt x="208029" y="315355"/>
                  </a:cubicBezTo>
                  <a:cubicBezTo>
                    <a:pt x="192142" y="316104"/>
                    <a:pt x="184172" y="284277"/>
                    <a:pt x="171548" y="283581"/>
                  </a:cubicBezTo>
                  <a:cubicBezTo>
                    <a:pt x="158924" y="282886"/>
                    <a:pt x="157640" y="310969"/>
                    <a:pt x="145872" y="319688"/>
                  </a:cubicBezTo>
                  <a:cubicBezTo>
                    <a:pt x="134104" y="328407"/>
                    <a:pt x="136885" y="348199"/>
                    <a:pt x="132552" y="368098"/>
                  </a:cubicBezTo>
                  <a:cubicBezTo>
                    <a:pt x="129343" y="382862"/>
                    <a:pt x="113563" y="386660"/>
                    <a:pt x="102704" y="386125"/>
                  </a:cubicBezTo>
                  <a:cubicBezTo>
                    <a:pt x="104362" y="427313"/>
                    <a:pt x="101420" y="470749"/>
                    <a:pt x="89171" y="508781"/>
                  </a:cubicBezTo>
                  <a:cubicBezTo>
                    <a:pt x="72802" y="559705"/>
                    <a:pt x="59215" y="621916"/>
                    <a:pt x="70342" y="671556"/>
                  </a:cubicBezTo>
                  <a:cubicBezTo>
                    <a:pt x="78151" y="706379"/>
                    <a:pt x="60553" y="719164"/>
                    <a:pt x="47929" y="735265"/>
                  </a:cubicBezTo>
                  <a:lnTo>
                    <a:pt x="43596" y="741309"/>
                  </a:lnTo>
                  <a:cubicBezTo>
                    <a:pt x="40279" y="746551"/>
                    <a:pt x="37765" y="752382"/>
                    <a:pt x="36856" y="759496"/>
                  </a:cubicBezTo>
                  <a:cubicBezTo>
                    <a:pt x="32683" y="792982"/>
                    <a:pt x="55792" y="814058"/>
                    <a:pt x="57824" y="851609"/>
                  </a:cubicBezTo>
                  <a:cubicBezTo>
                    <a:pt x="59804" y="888518"/>
                    <a:pt x="15940" y="1001064"/>
                    <a:pt x="0" y="1030110"/>
                  </a:cubicBezTo>
                  <a:cubicBezTo>
                    <a:pt x="7649" y="1030859"/>
                    <a:pt x="17492" y="1030378"/>
                    <a:pt x="23483" y="1024761"/>
                  </a:cubicBezTo>
                  <a:cubicBezTo>
                    <a:pt x="26371" y="1022033"/>
                    <a:pt x="28779" y="1018663"/>
                    <a:pt x="31293" y="1015079"/>
                  </a:cubicBezTo>
                  <a:cubicBezTo>
                    <a:pt x="39049" y="1004113"/>
                    <a:pt x="48677" y="990473"/>
                    <a:pt x="80291" y="985873"/>
                  </a:cubicBezTo>
                  <a:cubicBezTo>
                    <a:pt x="103132" y="982556"/>
                    <a:pt x="114258" y="975174"/>
                    <a:pt x="125973" y="967418"/>
                  </a:cubicBezTo>
                  <a:cubicBezTo>
                    <a:pt x="134264" y="961909"/>
                    <a:pt x="142876" y="956238"/>
                    <a:pt x="155661" y="952227"/>
                  </a:cubicBezTo>
                  <a:cubicBezTo>
                    <a:pt x="185616" y="942866"/>
                    <a:pt x="222900" y="931151"/>
                    <a:pt x="247452" y="948482"/>
                  </a:cubicBezTo>
                  <a:cubicBezTo>
                    <a:pt x="250073" y="950354"/>
                    <a:pt x="252588" y="952066"/>
                    <a:pt x="254888" y="953724"/>
                  </a:cubicBezTo>
                  <a:cubicBezTo>
                    <a:pt x="264249" y="947091"/>
                    <a:pt x="287036" y="949980"/>
                    <a:pt x="311428" y="949980"/>
                  </a:cubicBezTo>
                  <a:cubicBezTo>
                    <a:pt x="341063" y="949980"/>
                    <a:pt x="348284" y="931900"/>
                    <a:pt x="340688" y="908096"/>
                  </a:cubicBezTo>
                  <a:cubicBezTo>
                    <a:pt x="333092" y="884239"/>
                    <a:pt x="335606" y="822135"/>
                    <a:pt x="345021" y="803359"/>
                  </a:cubicBezTo>
                  <a:cubicBezTo>
                    <a:pt x="354435" y="784584"/>
                    <a:pt x="348658" y="769767"/>
                    <a:pt x="345395" y="755110"/>
                  </a:cubicBezTo>
                  <a:cubicBezTo>
                    <a:pt x="344112" y="749226"/>
                    <a:pt x="343898" y="745107"/>
                    <a:pt x="346786" y="741791"/>
                  </a:cubicBezTo>
                  <a:lnTo>
                    <a:pt x="353580" y="737190"/>
                  </a:lnTo>
                  <a:cubicBezTo>
                    <a:pt x="359999" y="734302"/>
                    <a:pt x="370430" y="731574"/>
                    <a:pt x="386905" y="727883"/>
                  </a:cubicBezTo>
                  <a:cubicBezTo>
                    <a:pt x="428200" y="718736"/>
                    <a:pt x="437134" y="688513"/>
                    <a:pt x="469282" y="675568"/>
                  </a:cubicBezTo>
                  <a:cubicBezTo>
                    <a:pt x="501430" y="662623"/>
                    <a:pt x="571130" y="668293"/>
                    <a:pt x="624943" y="660323"/>
                  </a:cubicBezTo>
                  <a:cubicBezTo>
                    <a:pt x="678755" y="652353"/>
                    <a:pt x="733317" y="627105"/>
                    <a:pt x="753911" y="612983"/>
                  </a:cubicBezTo>
                  <a:cubicBezTo>
                    <a:pt x="774505" y="598914"/>
                    <a:pt x="822915" y="567087"/>
                    <a:pt x="844205" y="545797"/>
                  </a:cubicBezTo>
                  <a:cubicBezTo>
                    <a:pt x="865494" y="524508"/>
                    <a:pt x="911016" y="527022"/>
                    <a:pt x="935569" y="518356"/>
                  </a:cubicBezTo>
                  <a:cubicBezTo>
                    <a:pt x="960121" y="509690"/>
                    <a:pt x="953649" y="495248"/>
                    <a:pt x="920056" y="441061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7" name="Frihandsfigur: Form 36">
              <a:extLst>
                <a:ext uri="{FF2B5EF4-FFF2-40B4-BE49-F238E27FC236}">
                  <a16:creationId xmlns:a16="http://schemas.microsoft.com/office/drawing/2014/main" id="{E0DC327B-2BF8-0C82-C208-56687B087F44}"/>
                </a:ext>
              </a:extLst>
            </p:cNvPr>
            <p:cNvSpPr/>
            <p:nvPr/>
          </p:nvSpPr>
          <p:spPr>
            <a:xfrm>
              <a:off x="10679092" y="4788918"/>
              <a:ext cx="740478" cy="494573"/>
            </a:xfrm>
            <a:custGeom>
              <a:avLst/>
              <a:gdLst>
                <a:gd name="connsiteX0" fmla="*/ 710522 w 740478"/>
                <a:gd name="connsiteY0" fmla="*/ 289808 h 494573"/>
                <a:gd name="connsiteX1" fmla="*/ 671152 w 740478"/>
                <a:gd name="connsiteY1" fmla="*/ 184911 h 494573"/>
                <a:gd name="connsiteX2" fmla="*/ 634297 w 740478"/>
                <a:gd name="connsiteY2" fmla="*/ 84133 h 494573"/>
                <a:gd name="connsiteX3" fmla="*/ 612312 w 740478"/>
                <a:gd name="connsiteY3" fmla="*/ 12828 h 494573"/>
                <a:gd name="connsiteX4" fmla="*/ 604823 w 740478"/>
                <a:gd name="connsiteY4" fmla="*/ 7586 h 494573"/>
                <a:gd name="connsiteX5" fmla="*/ 519343 w 740478"/>
                <a:gd name="connsiteY5" fmla="*/ 12293 h 494573"/>
                <a:gd name="connsiteX6" fmla="*/ 491474 w 740478"/>
                <a:gd name="connsiteY6" fmla="*/ 26629 h 494573"/>
                <a:gd name="connsiteX7" fmla="*/ 442850 w 740478"/>
                <a:gd name="connsiteY7" fmla="*/ 46207 h 494573"/>
                <a:gd name="connsiteX8" fmla="*/ 398666 w 740478"/>
                <a:gd name="connsiteY8" fmla="*/ 72471 h 494573"/>
                <a:gd name="connsiteX9" fmla="*/ 389947 w 740478"/>
                <a:gd name="connsiteY9" fmla="*/ 83223 h 494573"/>
                <a:gd name="connsiteX10" fmla="*/ 366785 w 740478"/>
                <a:gd name="connsiteY10" fmla="*/ 90819 h 494573"/>
                <a:gd name="connsiteX11" fmla="*/ 357370 w 740478"/>
                <a:gd name="connsiteY11" fmla="*/ 90124 h 494573"/>
                <a:gd name="connsiteX12" fmla="*/ 354803 w 740478"/>
                <a:gd name="connsiteY12" fmla="*/ 93547 h 494573"/>
                <a:gd name="connsiteX13" fmla="*/ 349721 w 740478"/>
                <a:gd name="connsiteY13" fmla="*/ 98682 h 494573"/>
                <a:gd name="connsiteX14" fmla="*/ 304146 w 740478"/>
                <a:gd name="connsiteY14" fmla="*/ 124679 h 494573"/>
                <a:gd name="connsiteX15" fmla="*/ 239315 w 740478"/>
                <a:gd name="connsiteY15" fmla="*/ 212620 h 494573"/>
                <a:gd name="connsiteX16" fmla="*/ 228777 w 740478"/>
                <a:gd name="connsiteY16" fmla="*/ 216792 h 494573"/>
                <a:gd name="connsiteX17" fmla="*/ 228884 w 740478"/>
                <a:gd name="connsiteY17" fmla="*/ 216899 h 494573"/>
                <a:gd name="connsiteX18" fmla="*/ 221502 w 740478"/>
                <a:gd name="connsiteY18" fmla="*/ 218932 h 494573"/>
                <a:gd name="connsiteX19" fmla="*/ 122061 w 740478"/>
                <a:gd name="connsiteY19" fmla="*/ 241933 h 494573"/>
                <a:gd name="connsiteX20" fmla="*/ 55036 w 740478"/>
                <a:gd name="connsiteY20" fmla="*/ 302646 h 494573"/>
                <a:gd name="connsiteX21" fmla="*/ 15559 w 740478"/>
                <a:gd name="connsiteY21" fmla="*/ 319924 h 494573"/>
                <a:gd name="connsiteX22" fmla="*/ 528 w 740478"/>
                <a:gd name="connsiteY22" fmla="*/ 360042 h 494573"/>
                <a:gd name="connsiteX23" fmla="*/ 36528 w 740478"/>
                <a:gd name="connsiteY23" fmla="*/ 368227 h 494573"/>
                <a:gd name="connsiteX24" fmla="*/ 62150 w 740478"/>
                <a:gd name="connsiteY24" fmla="*/ 384863 h 494573"/>
                <a:gd name="connsiteX25" fmla="*/ 96973 w 740478"/>
                <a:gd name="connsiteY25" fmla="*/ 410378 h 494573"/>
                <a:gd name="connsiteX26" fmla="*/ 125805 w 740478"/>
                <a:gd name="connsiteY26" fmla="*/ 407062 h 494573"/>
                <a:gd name="connsiteX27" fmla="*/ 156723 w 740478"/>
                <a:gd name="connsiteY27" fmla="*/ 406366 h 494573"/>
                <a:gd name="connsiteX28" fmla="*/ 169187 w 740478"/>
                <a:gd name="connsiteY28" fmla="*/ 440654 h 494573"/>
                <a:gd name="connsiteX29" fmla="*/ 170631 w 740478"/>
                <a:gd name="connsiteY29" fmla="*/ 461142 h 494573"/>
                <a:gd name="connsiteX30" fmla="*/ 184967 w 740478"/>
                <a:gd name="connsiteY30" fmla="*/ 469379 h 494573"/>
                <a:gd name="connsiteX31" fmla="*/ 195558 w 740478"/>
                <a:gd name="connsiteY31" fmla="*/ 471786 h 494573"/>
                <a:gd name="connsiteX32" fmla="*/ 221876 w 740478"/>
                <a:gd name="connsiteY32" fmla="*/ 494574 h 494573"/>
                <a:gd name="connsiteX33" fmla="*/ 274512 w 740478"/>
                <a:gd name="connsiteY33" fmla="*/ 453385 h 494573"/>
                <a:gd name="connsiteX34" fmla="*/ 284622 w 740478"/>
                <a:gd name="connsiteY34" fmla="*/ 418455 h 494573"/>
                <a:gd name="connsiteX35" fmla="*/ 285745 w 740478"/>
                <a:gd name="connsiteY35" fmla="*/ 410860 h 494573"/>
                <a:gd name="connsiteX36" fmla="*/ 373578 w 740478"/>
                <a:gd name="connsiteY36" fmla="*/ 401391 h 494573"/>
                <a:gd name="connsiteX37" fmla="*/ 422470 w 740478"/>
                <a:gd name="connsiteY37" fmla="*/ 400910 h 494573"/>
                <a:gd name="connsiteX38" fmla="*/ 429691 w 740478"/>
                <a:gd name="connsiteY38" fmla="*/ 401391 h 494573"/>
                <a:gd name="connsiteX39" fmla="*/ 444990 w 740478"/>
                <a:gd name="connsiteY39" fmla="*/ 405350 h 494573"/>
                <a:gd name="connsiteX40" fmla="*/ 490137 w 740478"/>
                <a:gd name="connsiteY40" fmla="*/ 423858 h 494573"/>
                <a:gd name="connsiteX41" fmla="*/ 585138 w 740478"/>
                <a:gd name="connsiteY41" fmla="*/ 409362 h 494573"/>
                <a:gd name="connsiteX42" fmla="*/ 685916 w 740478"/>
                <a:gd name="connsiteY42" fmla="*/ 358438 h 494573"/>
                <a:gd name="connsiteX43" fmla="*/ 737214 w 740478"/>
                <a:gd name="connsiteY43" fmla="*/ 371436 h 494573"/>
                <a:gd name="connsiteX44" fmla="*/ 710469 w 740478"/>
                <a:gd name="connsiteY44" fmla="*/ 289915 h 49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740478" h="494573">
                  <a:moveTo>
                    <a:pt x="710522" y="289808"/>
                  </a:moveTo>
                  <a:cubicBezTo>
                    <a:pt x="695331" y="274723"/>
                    <a:pt x="674790" y="213850"/>
                    <a:pt x="671152" y="184911"/>
                  </a:cubicBezTo>
                  <a:cubicBezTo>
                    <a:pt x="667515" y="155972"/>
                    <a:pt x="644086" y="111253"/>
                    <a:pt x="634297" y="84133"/>
                  </a:cubicBezTo>
                  <a:cubicBezTo>
                    <a:pt x="624615" y="57173"/>
                    <a:pt x="608835" y="26683"/>
                    <a:pt x="612312" y="12828"/>
                  </a:cubicBezTo>
                  <a:cubicBezTo>
                    <a:pt x="609958" y="11170"/>
                    <a:pt x="607497" y="9458"/>
                    <a:pt x="604823" y="7586"/>
                  </a:cubicBezTo>
                  <a:cubicBezTo>
                    <a:pt x="583212" y="-7712"/>
                    <a:pt x="547801" y="3414"/>
                    <a:pt x="519343" y="12293"/>
                  </a:cubicBezTo>
                  <a:cubicBezTo>
                    <a:pt x="507522" y="15984"/>
                    <a:pt x="499712" y="21173"/>
                    <a:pt x="491474" y="26629"/>
                  </a:cubicBezTo>
                  <a:cubicBezTo>
                    <a:pt x="479599" y="34492"/>
                    <a:pt x="467296" y="42623"/>
                    <a:pt x="442850" y="46207"/>
                  </a:cubicBezTo>
                  <a:cubicBezTo>
                    <a:pt x="414286" y="50380"/>
                    <a:pt x="406315" y="61613"/>
                    <a:pt x="398666" y="72471"/>
                  </a:cubicBezTo>
                  <a:cubicBezTo>
                    <a:pt x="395938" y="76323"/>
                    <a:pt x="393370" y="80014"/>
                    <a:pt x="389947" y="83223"/>
                  </a:cubicBezTo>
                  <a:cubicBezTo>
                    <a:pt x="383635" y="89161"/>
                    <a:pt x="374702" y="90819"/>
                    <a:pt x="366785" y="90819"/>
                  </a:cubicBezTo>
                  <a:cubicBezTo>
                    <a:pt x="363362" y="90819"/>
                    <a:pt x="360152" y="90498"/>
                    <a:pt x="357370" y="90124"/>
                  </a:cubicBezTo>
                  <a:cubicBezTo>
                    <a:pt x="356515" y="91301"/>
                    <a:pt x="355659" y="92477"/>
                    <a:pt x="354803" y="93547"/>
                  </a:cubicBezTo>
                  <a:lnTo>
                    <a:pt x="349721" y="98682"/>
                  </a:lnTo>
                  <a:cubicBezTo>
                    <a:pt x="336669" y="109969"/>
                    <a:pt x="321478" y="109809"/>
                    <a:pt x="304146" y="124679"/>
                  </a:cubicBezTo>
                  <a:cubicBezTo>
                    <a:pt x="281626" y="143990"/>
                    <a:pt x="266916" y="198872"/>
                    <a:pt x="239315" y="212620"/>
                  </a:cubicBezTo>
                  <a:cubicBezTo>
                    <a:pt x="236212" y="214171"/>
                    <a:pt x="232628" y="215508"/>
                    <a:pt x="228777" y="216792"/>
                  </a:cubicBezTo>
                  <a:cubicBezTo>
                    <a:pt x="228777" y="216792"/>
                    <a:pt x="228830" y="216845"/>
                    <a:pt x="228884" y="216899"/>
                  </a:cubicBezTo>
                  <a:lnTo>
                    <a:pt x="221502" y="218932"/>
                  </a:lnTo>
                  <a:cubicBezTo>
                    <a:pt x="190584" y="227116"/>
                    <a:pt x="144955" y="229790"/>
                    <a:pt x="122061" y="241933"/>
                  </a:cubicBezTo>
                  <a:cubicBezTo>
                    <a:pt x="94192" y="256697"/>
                    <a:pt x="87452" y="286277"/>
                    <a:pt x="55036" y="302646"/>
                  </a:cubicBezTo>
                  <a:cubicBezTo>
                    <a:pt x="42358" y="309065"/>
                    <a:pt x="28772" y="314896"/>
                    <a:pt x="15559" y="319924"/>
                  </a:cubicBezTo>
                  <a:cubicBezTo>
                    <a:pt x="7161" y="332815"/>
                    <a:pt x="-2361" y="351698"/>
                    <a:pt x="528" y="360042"/>
                  </a:cubicBezTo>
                  <a:cubicBezTo>
                    <a:pt x="3898" y="369885"/>
                    <a:pt x="15024" y="372399"/>
                    <a:pt x="36528" y="368227"/>
                  </a:cubicBezTo>
                  <a:cubicBezTo>
                    <a:pt x="46103" y="366408"/>
                    <a:pt x="53538" y="374967"/>
                    <a:pt x="62150" y="384863"/>
                  </a:cubicBezTo>
                  <a:cubicBezTo>
                    <a:pt x="71351" y="395454"/>
                    <a:pt x="81728" y="407436"/>
                    <a:pt x="96973" y="410378"/>
                  </a:cubicBezTo>
                  <a:cubicBezTo>
                    <a:pt x="110774" y="413053"/>
                    <a:pt x="118423" y="410004"/>
                    <a:pt x="125805" y="407062"/>
                  </a:cubicBezTo>
                  <a:cubicBezTo>
                    <a:pt x="133990" y="403799"/>
                    <a:pt x="142388" y="400429"/>
                    <a:pt x="156723" y="406366"/>
                  </a:cubicBezTo>
                  <a:cubicBezTo>
                    <a:pt x="173787" y="413427"/>
                    <a:pt x="171220" y="428512"/>
                    <a:pt x="169187" y="440654"/>
                  </a:cubicBezTo>
                  <a:cubicBezTo>
                    <a:pt x="167796" y="448892"/>
                    <a:pt x="166459" y="456648"/>
                    <a:pt x="170631" y="461142"/>
                  </a:cubicBezTo>
                  <a:cubicBezTo>
                    <a:pt x="177799" y="468844"/>
                    <a:pt x="180795" y="469058"/>
                    <a:pt x="184967" y="469379"/>
                  </a:cubicBezTo>
                  <a:cubicBezTo>
                    <a:pt x="187695" y="469593"/>
                    <a:pt x="191012" y="469807"/>
                    <a:pt x="195558" y="471786"/>
                  </a:cubicBezTo>
                  <a:cubicBezTo>
                    <a:pt x="202887" y="474943"/>
                    <a:pt x="214066" y="486069"/>
                    <a:pt x="221876" y="494574"/>
                  </a:cubicBezTo>
                  <a:cubicBezTo>
                    <a:pt x="229365" y="474996"/>
                    <a:pt x="259267" y="463870"/>
                    <a:pt x="274512" y="453385"/>
                  </a:cubicBezTo>
                  <a:cubicBezTo>
                    <a:pt x="289008" y="443436"/>
                    <a:pt x="282857" y="436535"/>
                    <a:pt x="284622" y="418455"/>
                  </a:cubicBezTo>
                  <a:lnTo>
                    <a:pt x="285745" y="410860"/>
                  </a:lnTo>
                  <a:cubicBezTo>
                    <a:pt x="290934" y="387805"/>
                    <a:pt x="340093" y="399573"/>
                    <a:pt x="373578" y="401391"/>
                  </a:cubicBezTo>
                  <a:cubicBezTo>
                    <a:pt x="394333" y="402515"/>
                    <a:pt x="409525" y="400589"/>
                    <a:pt x="422470" y="400910"/>
                  </a:cubicBezTo>
                  <a:lnTo>
                    <a:pt x="429691" y="401391"/>
                  </a:lnTo>
                  <a:cubicBezTo>
                    <a:pt x="434987" y="401980"/>
                    <a:pt x="440015" y="403157"/>
                    <a:pt x="444990" y="405350"/>
                  </a:cubicBezTo>
                  <a:cubicBezTo>
                    <a:pt x="463765" y="413641"/>
                    <a:pt x="477513" y="433540"/>
                    <a:pt x="490137" y="423858"/>
                  </a:cubicBezTo>
                  <a:cubicBezTo>
                    <a:pt x="502761" y="414176"/>
                    <a:pt x="554059" y="413320"/>
                    <a:pt x="585138" y="409362"/>
                  </a:cubicBezTo>
                  <a:cubicBezTo>
                    <a:pt x="616216" y="405403"/>
                    <a:pt x="665643" y="356352"/>
                    <a:pt x="685916" y="358438"/>
                  </a:cubicBezTo>
                  <a:cubicBezTo>
                    <a:pt x="706136" y="360524"/>
                    <a:pt x="725286" y="378283"/>
                    <a:pt x="737214" y="371436"/>
                  </a:cubicBezTo>
                  <a:cubicBezTo>
                    <a:pt x="749143" y="364589"/>
                    <a:pt x="725660" y="305000"/>
                    <a:pt x="710469" y="289915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8" name="Frihandsfigur: Form 37">
              <a:extLst>
                <a:ext uri="{FF2B5EF4-FFF2-40B4-BE49-F238E27FC236}">
                  <a16:creationId xmlns:a16="http://schemas.microsoft.com/office/drawing/2014/main" id="{9C4DA0FE-E313-54C9-BE82-B9242B041827}"/>
                </a:ext>
              </a:extLst>
            </p:cNvPr>
            <p:cNvSpPr/>
            <p:nvPr/>
          </p:nvSpPr>
          <p:spPr>
            <a:xfrm>
              <a:off x="10470948" y="5116330"/>
              <a:ext cx="643926" cy="899794"/>
            </a:xfrm>
            <a:custGeom>
              <a:avLst/>
              <a:gdLst>
                <a:gd name="connsiteX0" fmla="*/ 608950 w 643926"/>
                <a:gd name="connsiteY0" fmla="*/ 744496 h 899794"/>
                <a:gd name="connsiteX1" fmla="*/ 613283 w 643926"/>
                <a:gd name="connsiteY1" fmla="*/ 636497 h 899794"/>
                <a:gd name="connsiteX2" fmla="*/ 583648 w 643926"/>
                <a:gd name="connsiteY2" fmla="*/ 589531 h 899794"/>
                <a:gd name="connsiteX3" fmla="*/ 551125 w 643926"/>
                <a:gd name="connsiteY3" fmla="*/ 545668 h 899794"/>
                <a:gd name="connsiteX4" fmla="*/ 510311 w 643926"/>
                <a:gd name="connsiteY4" fmla="*/ 441413 h 899794"/>
                <a:gd name="connsiteX5" fmla="*/ 468748 w 643926"/>
                <a:gd name="connsiteY5" fmla="*/ 346786 h 899794"/>
                <a:gd name="connsiteX6" fmla="*/ 458638 w 643926"/>
                <a:gd name="connsiteY6" fmla="*/ 277408 h 899794"/>
                <a:gd name="connsiteX7" fmla="*/ 444570 w 643926"/>
                <a:gd name="connsiteY7" fmla="*/ 231672 h 899794"/>
                <a:gd name="connsiteX8" fmla="*/ 424992 w 643926"/>
                <a:gd name="connsiteY8" fmla="*/ 179464 h 899794"/>
                <a:gd name="connsiteX9" fmla="*/ 397498 w 643926"/>
                <a:gd name="connsiteY9" fmla="*/ 154377 h 899794"/>
                <a:gd name="connsiteX10" fmla="*/ 389206 w 643926"/>
                <a:gd name="connsiteY10" fmla="*/ 152558 h 899794"/>
                <a:gd name="connsiteX11" fmla="*/ 370110 w 643926"/>
                <a:gd name="connsiteY11" fmla="*/ 142020 h 899794"/>
                <a:gd name="connsiteX12" fmla="*/ 366793 w 643926"/>
                <a:gd name="connsiteY12" fmla="*/ 115435 h 899794"/>
                <a:gd name="connsiteX13" fmla="*/ 358716 w 643926"/>
                <a:gd name="connsiteY13" fmla="*/ 89010 h 899794"/>
                <a:gd name="connsiteX14" fmla="*/ 333201 w 643926"/>
                <a:gd name="connsiteY14" fmla="*/ 89705 h 899794"/>
                <a:gd name="connsiteX15" fmla="*/ 300303 w 643926"/>
                <a:gd name="connsiteY15" fmla="*/ 93396 h 899794"/>
                <a:gd name="connsiteX16" fmla="*/ 277088 w 643926"/>
                <a:gd name="connsiteY16" fmla="*/ 81682 h 899794"/>
                <a:gd name="connsiteX17" fmla="*/ 270081 w 643926"/>
                <a:gd name="connsiteY17" fmla="*/ 75156 h 899794"/>
                <a:gd name="connsiteX18" fmla="*/ 261415 w 643926"/>
                <a:gd name="connsiteY18" fmla="*/ 65581 h 899794"/>
                <a:gd name="connsiteX19" fmla="*/ 242586 w 643926"/>
                <a:gd name="connsiteY19" fmla="*/ 51298 h 899794"/>
                <a:gd name="connsiteX20" fmla="*/ 198402 w 643926"/>
                <a:gd name="connsiteY20" fmla="*/ 38407 h 899794"/>
                <a:gd name="connsiteX21" fmla="*/ 209314 w 643926"/>
                <a:gd name="connsiteY21" fmla="*/ 0 h 899794"/>
                <a:gd name="connsiteX22" fmla="*/ 167537 w 643926"/>
                <a:gd name="connsiteY22" fmla="*/ 12196 h 899794"/>
                <a:gd name="connsiteX23" fmla="*/ 104738 w 643926"/>
                <a:gd name="connsiteY23" fmla="*/ 54080 h 899794"/>
                <a:gd name="connsiteX24" fmla="*/ 33915 w 643926"/>
                <a:gd name="connsiteY24" fmla="*/ 87566 h 899794"/>
                <a:gd name="connsiteX25" fmla="*/ 12625 w 643926"/>
                <a:gd name="connsiteY25" fmla="*/ 146246 h 899794"/>
                <a:gd name="connsiteX26" fmla="*/ 25196 w 643926"/>
                <a:gd name="connsiteY26" fmla="*/ 183851 h 899794"/>
                <a:gd name="connsiteX27" fmla="*/ 44025 w 643926"/>
                <a:gd name="connsiteY27" fmla="*/ 213164 h 899794"/>
                <a:gd name="connsiteX28" fmla="*/ 46111 w 643926"/>
                <a:gd name="connsiteY28" fmla="*/ 280136 h 899794"/>
                <a:gd name="connsiteX29" fmla="*/ 46111 w 643926"/>
                <a:gd name="connsiteY29" fmla="*/ 338763 h 899794"/>
                <a:gd name="connsiteX30" fmla="*/ 46111 w 643926"/>
                <a:gd name="connsiteY30" fmla="*/ 372248 h 899794"/>
                <a:gd name="connsiteX31" fmla="*/ 119502 w 643926"/>
                <a:gd name="connsiteY31" fmla="*/ 384658 h 899794"/>
                <a:gd name="connsiteX32" fmla="*/ 138224 w 643926"/>
                <a:gd name="connsiteY32" fmla="*/ 502072 h 899794"/>
                <a:gd name="connsiteX33" fmla="*/ 179626 w 643926"/>
                <a:gd name="connsiteY33" fmla="*/ 556473 h 899794"/>
                <a:gd name="connsiteX34" fmla="*/ 215733 w 643926"/>
                <a:gd name="connsiteY34" fmla="*/ 517371 h 899794"/>
                <a:gd name="connsiteX35" fmla="*/ 255531 w 643926"/>
                <a:gd name="connsiteY35" fmla="*/ 491374 h 899794"/>
                <a:gd name="connsiteX36" fmla="*/ 264143 w 643926"/>
                <a:gd name="connsiteY36" fmla="*/ 444836 h 899794"/>
                <a:gd name="connsiteX37" fmla="*/ 269974 w 643926"/>
                <a:gd name="connsiteY37" fmla="*/ 439327 h 899794"/>
                <a:gd name="connsiteX38" fmla="*/ 279923 w 643926"/>
                <a:gd name="connsiteY38" fmla="*/ 435582 h 899794"/>
                <a:gd name="connsiteX39" fmla="*/ 320470 w 643926"/>
                <a:gd name="connsiteY39" fmla="*/ 467570 h 899794"/>
                <a:gd name="connsiteX40" fmla="*/ 297415 w 643926"/>
                <a:gd name="connsiteY40" fmla="*/ 560699 h 899794"/>
                <a:gd name="connsiteX41" fmla="*/ 302657 w 643926"/>
                <a:gd name="connsiteY41" fmla="*/ 620931 h 899794"/>
                <a:gd name="connsiteX42" fmla="*/ 316190 w 643926"/>
                <a:gd name="connsiteY42" fmla="*/ 688651 h 899794"/>
                <a:gd name="connsiteX43" fmla="*/ 344915 w 643926"/>
                <a:gd name="connsiteY43" fmla="*/ 765840 h 899794"/>
                <a:gd name="connsiteX44" fmla="*/ 347697 w 643926"/>
                <a:gd name="connsiteY44" fmla="*/ 816068 h 899794"/>
                <a:gd name="connsiteX45" fmla="*/ 314211 w 643926"/>
                <a:gd name="connsiteY45" fmla="*/ 878867 h 899794"/>
                <a:gd name="connsiteX46" fmla="*/ 313462 w 643926"/>
                <a:gd name="connsiteY46" fmla="*/ 893310 h 899794"/>
                <a:gd name="connsiteX47" fmla="*/ 317849 w 643926"/>
                <a:gd name="connsiteY47" fmla="*/ 895610 h 899794"/>
                <a:gd name="connsiteX48" fmla="*/ 406324 w 643926"/>
                <a:gd name="connsiteY48" fmla="*/ 891224 h 899794"/>
                <a:gd name="connsiteX49" fmla="*/ 504909 w 643926"/>
                <a:gd name="connsiteY49" fmla="*/ 898499 h 899794"/>
                <a:gd name="connsiteX50" fmla="*/ 571345 w 643926"/>
                <a:gd name="connsiteY50" fmla="*/ 868864 h 899794"/>
                <a:gd name="connsiteX51" fmla="*/ 642489 w 643926"/>
                <a:gd name="connsiteY51" fmla="*/ 836769 h 899794"/>
                <a:gd name="connsiteX52" fmla="*/ 608896 w 643926"/>
                <a:gd name="connsiteY52" fmla="*/ 744603 h 899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643926" h="899794">
                  <a:moveTo>
                    <a:pt x="608950" y="744496"/>
                  </a:moveTo>
                  <a:cubicBezTo>
                    <a:pt x="594507" y="717750"/>
                    <a:pt x="604243" y="661050"/>
                    <a:pt x="613283" y="636497"/>
                  </a:cubicBezTo>
                  <a:cubicBezTo>
                    <a:pt x="622323" y="611944"/>
                    <a:pt x="599214" y="601085"/>
                    <a:pt x="583648" y="589531"/>
                  </a:cubicBezTo>
                  <a:cubicBezTo>
                    <a:pt x="568136" y="577977"/>
                    <a:pt x="567761" y="557383"/>
                    <a:pt x="551125" y="545668"/>
                  </a:cubicBezTo>
                  <a:cubicBezTo>
                    <a:pt x="534490" y="533953"/>
                    <a:pt x="528017" y="459119"/>
                    <a:pt x="510311" y="441413"/>
                  </a:cubicBezTo>
                  <a:cubicBezTo>
                    <a:pt x="492606" y="423707"/>
                    <a:pt x="462276" y="370964"/>
                    <a:pt x="468748" y="346786"/>
                  </a:cubicBezTo>
                  <a:cubicBezTo>
                    <a:pt x="475274" y="322608"/>
                    <a:pt x="455750" y="299446"/>
                    <a:pt x="458638" y="277408"/>
                  </a:cubicBezTo>
                  <a:cubicBezTo>
                    <a:pt x="461527" y="255369"/>
                    <a:pt x="439488" y="249217"/>
                    <a:pt x="444570" y="231672"/>
                  </a:cubicBezTo>
                  <a:cubicBezTo>
                    <a:pt x="449224" y="215464"/>
                    <a:pt x="425046" y="199203"/>
                    <a:pt x="424992" y="179464"/>
                  </a:cubicBezTo>
                  <a:cubicBezTo>
                    <a:pt x="417022" y="170531"/>
                    <a:pt x="404291" y="157265"/>
                    <a:pt x="397498" y="154377"/>
                  </a:cubicBezTo>
                  <a:cubicBezTo>
                    <a:pt x="394074" y="152933"/>
                    <a:pt x="391667" y="152719"/>
                    <a:pt x="389206" y="152558"/>
                  </a:cubicBezTo>
                  <a:cubicBezTo>
                    <a:pt x="383162" y="152130"/>
                    <a:pt x="378615" y="151114"/>
                    <a:pt x="370110" y="142020"/>
                  </a:cubicBezTo>
                  <a:cubicBezTo>
                    <a:pt x="363477" y="134906"/>
                    <a:pt x="365189" y="125010"/>
                    <a:pt x="366793" y="115435"/>
                  </a:cubicBezTo>
                  <a:cubicBezTo>
                    <a:pt x="369093" y="102062"/>
                    <a:pt x="369896" y="93664"/>
                    <a:pt x="358716" y="89010"/>
                  </a:cubicBezTo>
                  <a:cubicBezTo>
                    <a:pt x="347108" y="84196"/>
                    <a:pt x="340957" y="86656"/>
                    <a:pt x="333201" y="89705"/>
                  </a:cubicBezTo>
                  <a:cubicBezTo>
                    <a:pt x="325230" y="92862"/>
                    <a:pt x="316190" y="96499"/>
                    <a:pt x="300303" y="93396"/>
                  </a:cubicBezTo>
                  <a:cubicBezTo>
                    <a:pt x="291156" y="91631"/>
                    <a:pt x="283560" y="87084"/>
                    <a:pt x="277088" y="81682"/>
                  </a:cubicBezTo>
                  <a:lnTo>
                    <a:pt x="270081" y="75156"/>
                  </a:lnTo>
                  <a:cubicBezTo>
                    <a:pt x="266978" y="71946"/>
                    <a:pt x="264089" y="68630"/>
                    <a:pt x="261415" y="65581"/>
                  </a:cubicBezTo>
                  <a:cubicBezTo>
                    <a:pt x="254247" y="57343"/>
                    <a:pt x="248095" y="50175"/>
                    <a:pt x="242586" y="51298"/>
                  </a:cubicBezTo>
                  <a:cubicBezTo>
                    <a:pt x="232422" y="53278"/>
                    <a:pt x="205356" y="58520"/>
                    <a:pt x="198402" y="38407"/>
                  </a:cubicBezTo>
                  <a:cubicBezTo>
                    <a:pt x="194871" y="28190"/>
                    <a:pt x="202521" y="11661"/>
                    <a:pt x="209314" y="0"/>
                  </a:cubicBezTo>
                  <a:cubicBezTo>
                    <a:pt x="192946" y="5777"/>
                    <a:pt x="178021" y="10056"/>
                    <a:pt x="167537" y="12196"/>
                  </a:cubicBezTo>
                  <a:cubicBezTo>
                    <a:pt x="146568" y="16368"/>
                    <a:pt x="132233" y="44773"/>
                    <a:pt x="104738" y="54080"/>
                  </a:cubicBezTo>
                  <a:cubicBezTo>
                    <a:pt x="77243" y="63388"/>
                    <a:pt x="45844" y="60339"/>
                    <a:pt x="33915" y="87566"/>
                  </a:cubicBezTo>
                  <a:cubicBezTo>
                    <a:pt x="21986" y="114847"/>
                    <a:pt x="37766" y="121212"/>
                    <a:pt x="12625" y="146246"/>
                  </a:cubicBezTo>
                  <a:cubicBezTo>
                    <a:pt x="-12516" y="171280"/>
                    <a:pt x="4227" y="196421"/>
                    <a:pt x="25196" y="183851"/>
                  </a:cubicBezTo>
                  <a:cubicBezTo>
                    <a:pt x="46165" y="171280"/>
                    <a:pt x="62907" y="196421"/>
                    <a:pt x="44025" y="213164"/>
                  </a:cubicBezTo>
                  <a:cubicBezTo>
                    <a:pt x="25196" y="229907"/>
                    <a:pt x="14979" y="266656"/>
                    <a:pt x="46111" y="280136"/>
                  </a:cubicBezTo>
                  <a:cubicBezTo>
                    <a:pt x="77243" y="293616"/>
                    <a:pt x="67508" y="335125"/>
                    <a:pt x="46111" y="338763"/>
                  </a:cubicBezTo>
                  <a:cubicBezTo>
                    <a:pt x="24714" y="342400"/>
                    <a:pt x="20917" y="365829"/>
                    <a:pt x="46111" y="372248"/>
                  </a:cubicBezTo>
                  <a:cubicBezTo>
                    <a:pt x="71306" y="378667"/>
                    <a:pt x="96554" y="359357"/>
                    <a:pt x="119502" y="384658"/>
                  </a:cubicBezTo>
                  <a:cubicBezTo>
                    <a:pt x="142450" y="409960"/>
                    <a:pt x="106075" y="472598"/>
                    <a:pt x="138224" y="502072"/>
                  </a:cubicBezTo>
                  <a:cubicBezTo>
                    <a:pt x="170426" y="531493"/>
                    <a:pt x="144964" y="543582"/>
                    <a:pt x="179626" y="556473"/>
                  </a:cubicBezTo>
                  <a:cubicBezTo>
                    <a:pt x="214289" y="569418"/>
                    <a:pt x="198134" y="529300"/>
                    <a:pt x="215733" y="517371"/>
                  </a:cubicBezTo>
                  <a:cubicBezTo>
                    <a:pt x="233332" y="505442"/>
                    <a:pt x="251733" y="516301"/>
                    <a:pt x="255531" y="491374"/>
                  </a:cubicBezTo>
                  <a:cubicBezTo>
                    <a:pt x="258205" y="473829"/>
                    <a:pt x="256387" y="455695"/>
                    <a:pt x="264143" y="444836"/>
                  </a:cubicBezTo>
                  <a:lnTo>
                    <a:pt x="269974" y="439327"/>
                  </a:lnTo>
                  <a:cubicBezTo>
                    <a:pt x="272648" y="437615"/>
                    <a:pt x="275858" y="436278"/>
                    <a:pt x="279923" y="435582"/>
                  </a:cubicBezTo>
                  <a:cubicBezTo>
                    <a:pt x="305813" y="430875"/>
                    <a:pt x="333415" y="443178"/>
                    <a:pt x="320470" y="467570"/>
                  </a:cubicBezTo>
                  <a:cubicBezTo>
                    <a:pt x="307525" y="491962"/>
                    <a:pt x="291638" y="531332"/>
                    <a:pt x="297415" y="560699"/>
                  </a:cubicBezTo>
                  <a:cubicBezTo>
                    <a:pt x="303192" y="590066"/>
                    <a:pt x="312071" y="601620"/>
                    <a:pt x="302657" y="620931"/>
                  </a:cubicBezTo>
                  <a:cubicBezTo>
                    <a:pt x="293242" y="640241"/>
                    <a:pt x="297254" y="671320"/>
                    <a:pt x="316190" y="688651"/>
                  </a:cubicBezTo>
                  <a:cubicBezTo>
                    <a:pt x="335180" y="705982"/>
                    <a:pt x="345450" y="740110"/>
                    <a:pt x="344915" y="765840"/>
                  </a:cubicBezTo>
                  <a:cubicBezTo>
                    <a:pt x="344380" y="791569"/>
                    <a:pt x="365082" y="790713"/>
                    <a:pt x="347697" y="816068"/>
                  </a:cubicBezTo>
                  <a:cubicBezTo>
                    <a:pt x="330312" y="841423"/>
                    <a:pt x="310520" y="848591"/>
                    <a:pt x="314211" y="878867"/>
                  </a:cubicBezTo>
                  <a:cubicBezTo>
                    <a:pt x="314907" y="884698"/>
                    <a:pt x="314532" y="889352"/>
                    <a:pt x="313462" y="893310"/>
                  </a:cubicBezTo>
                  <a:cubicBezTo>
                    <a:pt x="314800" y="894112"/>
                    <a:pt x="316244" y="894861"/>
                    <a:pt x="317849" y="895610"/>
                  </a:cubicBezTo>
                  <a:cubicBezTo>
                    <a:pt x="331435" y="901494"/>
                    <a:pt x="373854" y="902136"/>
                    <a:pt x="406324" y="891224"/>
                  </a:cubicBezTo>
                  <a:cubicBezTo>
                    <a:pt x="438847" y="880312"/>
                    <a:pt x="482175" y="899569"/>
                    <a:pt x="504909" y="898499"/>
                  </a:cubicBezTo>
                  <a:cubicBezTo>
                    <a:pt x="527643" y="897429"/>
                    <a:pt x="541764" y="872876"/>
                    <a:pt x="571345" y="868864"/>
                  </a:cubicBezTo>
                  <a:cubicBezTo>
                    <a:pt x="600980" y="864906"/>
                    <a:pt x="634572" y="865227"/>
                    <a:pt x="642489" y="836769"/>
                  </a:cubicBezTo>
                  <a:cubicBezTo>
                    <a:pt x="650459" y="808312"/>
                    <a:pt x="623339" y="771349"/>
                    <a:pt x="608896" y="744603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39" name="Frihandsfigur: Form 38">
              <a:extLst>
                <a:ext uri="{FF2B5EF4-FFF2-40B4-BE49-F238E27FC236}">
                  <a16:creationId xmlns:a16="http://schemas.microsoft.com/office/drawing/2014/main" id="{5189808B-5DEF-E76E-EE1F-72A44A675425}"/>
                </a:ext>
              </a:extLst>
            </p:cNvPr>
            <p:cNvSpPr/>
            <p:nvPr/>
          </p:nvSpPr>
          <p:spPr>
            <a:xfrm>
              <a:off x="9909566" y="4997694"/>
              <a:ext cx="44914" cy="54047"/>
            </a:xfrm>
            <a:custGeom>
              <a:avLst/>
              <a:gdLst>
                <a:gd name="connsiteX0" fmla="*/ 21439 w 44914"/>
                <a:gd name="connsiteY0" fmla="*/ 206 h 54047"/>
                <a:gd name="connsiteX1" fmla="*/ 5178 w 44914"/>
                <a:gd name="connsiteY1" fmla="*/ 44283 h 54047"/>
                <a:gd name="connsiteX2" fmla="*/ 44120 w 44914"/>
                <a:gd name="connsiteY2" fmla="*/ 40432 h 54047"/>
                <a:gd name="connsiteX3" fmla="*/ 21439 w 44914"/>
                <a:gd name="connsiteY3" fmla="*/ 206 h 54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914" h="54047">
                  <a:moveTo>
                    <a:pt x="21439" y="206"/>
                  </a:moveTo>
                  <a:cubicBezTo>
                    <a:pt x="10206" y="-2683"/>
                    <a:pt x="-9372" y="25454"/>
                    <a:pt x="5178" y="44283"/>
                  </a:cubicBezTo>
                  <a:cubicBezTo>
                    <a:pt x="19727" y="63112"/>
                    <a:pt x="40696" y="50702"/>
                    <a:pt x="44120" y="40432"/>
                  </a:cubicBezTo>
                  <a:cubicBezTo>
                    <a:pt x="47543" y="30161"/>
                    <a:pt x="39894" y="4913"/>
                    <a:pt x="21439" y="206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40" name="Frihandsfigur: Form 39">
              <a:extLst>
                <a:ext uri="{FF2B5EF4-FFF2-40B4-BE49-F238E27FC236}">
                  <a16:creationId xmlns:a16="http://schemas.microsoft.com/office/drawing/2014/main" id="{83C81F23-3F02-6260-00D7-B608D8E873C7}"/>
                </a:ext>
              </a:extLst>
            </p:cNvPr>
            <p:cNvSpPr/>
            <p:nvPr/>
          </p:nvSpPr>
          <p:spPr>
            <a:xfrm>
              <a:off x="10049813" y="5056478"/>
              <a:ext cx="41492" cy="40304"/>
            </a:xfrm>
            <a:custGeom>
              <a:avLst/>
              <a:gdLst>
                <a:gd name="connsiteX0" fmla="*/ 32680 w 41492"/>
                <a:gd name="connsiteY0" fmla="*/ 2455 h 40304"/>
                <a:gd name="connsiteX1" fmla="*/ 157 w 41492"/>
                <a:gd name="connsiteY1" fmla="*/ 22301 h 40304"/>
                <a:gd name="connsiteX2" fmla="*/ 28829 w 41492"/>
                <a:gd name="connsiteY2" fmla="*/ 37706 h 40304"/>
                <a:gd name="connsiteX3" fmla="*/ 32680 w 41492"/>
                <a:gd name="connsiteY3" fmla="*/ 2455 h 403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492" h="40304">
                  <a:moveTo>
                    <a:pt x="32680" y="2455"/>
                  </a:moveTo>
                  <a:cubicBezTo>
                    <a:pt x="10802" y="-6210"/>
                    <a:pt x="-1554" y="9891"/>
                    <a:pt x="157" y="22301"/>
                  </a:cubicBezTo>
                  <a:cubicBezTo>
                    <a:pt x="1869" y="34711"/>
                    <a:pt x="17275" y="45409"/>
                    <a:pt x="28829" y="37706"/>
                  </a:cubicBezTo>
                  <a:cubicBezTo>
                    <a:pt x="40383" y="30004"/>
                    <a:pt x="48514" y="8767"/>
                    <a:pt x="32680" y="2455"/>
                  </a:cubicBezTo>
                  <a:close/>
                </a:path>
              </a:pathLst>
            </a:custGeom>
            <a:grpFill/>
            <a:ln w="5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634554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1B008E8-EECA-7ADF-8D14-EB8D254E7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Flytt av personlarm mellan enheter/adresser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5F9934F-DFC9-BFDA-1B80-DB6288B12A53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312032" y="3603689"/>
            <a:ext cx="10080000" cy="2626423"/>
          </a:xfrm>
        </p:spPr>
        <p:txBody>
          <a:bodyPr>
            <a:normAutofit lnSpcReduction="10000"/>
          </a:bodyPr>
          <a:lstStyle/>
          <a:p>
            <a:r>
              <a:rPr lang="sv-SE" dirty="0"/>
              <a:t>Personlarm kan inte flyttas från en enhet till en annan utan en administrativ hantering</a:t>
            </a:r>
          </a:p>
          <a:p>
            <a:endParaRPr lang="sv-SE" dirty="0"/>
          </a:p>
          <a:p>
            <a:r>
              <a:rPr lang="sv-SE" dirty="0"/>
              <a:t>Personlarm kan flyttas permanent efter </a:t>
            </a:r>
            <a:r>
              <a:rPr lang="sv-SE" dirty="0">
                <a:solidFill>
                  <a:srgbClr val="FF0000"/>
                </a:solidFill>
              </a:rPr>
              <a:t>att de omregistreras </a:t>
            </a:r>
            <a:r>
              <a:rPr lang="sv-SE" dirty="0"/>
              <a:t>hos såväl Securitas som t-jouren</a:t>
            </a:r>
          </a:p>
          <a:p>
            <a:endParaRPr lang="sv-SE" dirty="0"/>
          </a:p>
          <a:p>
            <a:r>
              <a:rPr lang="sv-SE" dirty="0"/>
              <a:t>1 person/funktion behöver utses för denna sällanförekommande uppgift (</a:t>
            </a:r>
            <a:r>
              <a:rPr lang="sv-SE" dirty="0" err="1"/>
              <a:t>ev</a:t>
            </a:r>
            <a:r>
              <a:rPr lang="sv-SE" dirty="0"/>
              <a:t> stabschef </a:t>
            </a:r>
            <a:r>
              <a:rPr lang="sv-SE" dirty="0" err="1"/>
              <a:t>avd</a:t>
            </a:r>
            <a:r>
              <a:rPr lang="sv-SE" dirty="0"/>
              <a:t> HS)</a:t>
            </a:r>
          </a:p>
        </p:txBody>
      </p:sp>
      <p:pic>
        <p:nvPicPr>
          <p:cNvPr id="5" name="Bildobjekt 4" descr="En bild som visar behållare, fönster, ask, inomhus&#10;&#10;Automatiskt genererad beskrivning">
            <a:extLst>
              <a:ext uri="{FF2B5EF4-FFF2-40B4-BE49-F238E27FC236}">
                <a16:creationId xmlns:a16="http://schemas.microsoft.com/office/drawing/2014/main" id="{BB4955E9-0612-E682-FCC6-254E1807B4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6059" t="16649"/>
          <a:stretch/>
        </p:blipFill>
        <p:spPr>
          <a:xfrm>
            <a:off x="7266432" y="1139531"/>
            <a:ext cx="3046476" cy="228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935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F0822268-F700-6AC7-9FD0-FA302FFB791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Till medarbetarna</a:t>
            </a:r>
            <a:br>
              <a:rPr lang="sv-SE" dirty="0"/>
            </a:br>
            <a:r>
              <a:rPr lang="sv-SE" b="0" dirty="0">
                <a:latin typeface="+mn-lt"/>
              </a:rPr>
              <a:t>Hälso- och sjukvård, ÄVO </a:t>
            </a:r>
            <a:r>
              <a:rPr lang="sv-SE" dirty="0"/>
              <a:t>Personlarm</a:t>
            </a:r>
            <a:endParaRPr lang="sv-SE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92344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70F9FE-D593-F421-D1E5-97EFD21952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v-SE" sz="3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sv-SE" sz="3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akut</a:t>
            </a:r>
            <a:r>
              <a:rPr lang="sv-SE" sz="3200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situation</a:t>
            </a:r>
            <a:r>
              <a:rPr lang="sv-SE" sz="3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där</a:t>
            </a:r>
            <a:r>
              <a:rPr lang="sv-SE" sz="3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du</a:t>
            </a:r>
            <a:r>
              <a:rPr lang="sv-SE" sz="3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3200" dirty="0">
                <a:latin typeface="Times New Roman" panose="02020603050405020304" pitchFamily="18" charset="0"/>
              </a:rPr>
              <a:t>behöver hjälp –tryck på </a:t>
            </a:r>
            <a:r>
              <a:rPr lang="sv-SE" sz="3200" dirty="0" err="1">
                <a:latin typeface="Times New Roman" panose="02020603050405020304" pitchFamily="18" charset="0"/>
              </a:rPr>
              <a:t>larmknappen</a:t>
            </a:r>
            <a:r>
              <a:rPr lang="sv-SE" sz="3200" dirty="0">
                <a:latin typeface="Times New Roman" panose="02020603050405020304" pitchFamily="18" charset="0"/>
              </a:rPr>
              <a:t> på personlarmet eller ring 112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97AE1CD-605D-37B2-C1F4-87A94D49ACB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84903" y="1738313"/>
            <a:ext cx="10251097" cy="4175124"/>
          </a:xfrm>
        </p:spPr>
        <p:txBody>
          <a:bodyPr>
            <a:normAutofit lnSpcReduction="10000"/>
          </a:bodyPr>
          <a:lstStyle/>
          <a:p>
            <a:pPr marL="0" marR="895985" lvl="0" indent="0">
              <a:lnSpc>
                <a:spcPct val="112000"/>
              </a:lnSpc>
              <a:spcBef>
                <a:spcPts val="170"/>
              </a:spcBef>
              <a:spcAft>
                <a:spcPts val="0"/>
              </a:spcAft>
              <a:buSzPts val="1200"/>
              <a:buNone/>
              <a:tabLst>
                <a:tab pos="557530" algn="l"/>
                <a:tab pos="558165" algn="l"/>
              </a:tabLst>
            </a:pPr>
            <a:r>
              <a:rPr lang="sv-S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….och följ instruktionen för hur du använder larmet</a:t>
            </a:r>
          </a:p>
          <a:p>
            <a:pPr marR="895985" lvl="0">
              <a:lnSpc>
                <a:spcPct val="112000"/>
              </a:lnSpc>
              <a:spcBef>
                <a:spcPts val="170"/>
              </a:spcBef>
              <a:spcAft>
                <a:spcPts val="0"/>
              </a:spcAft>
              <a:buSzPts val="1200"/>
              <a:buFontTx/>
              <a:buChar char="-"/>
              <a:tabLst>
                <a:tab pos="557530" algn="l"/>
                <a:tab pos="558165" algn="l"/>
              </a:tabLst>
            </a:pPr>
            <a:endParaRPr lang="sv-S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spcBef>
                <a:spcPts val="10"/>
              </a:spcBef>
              <a:buSzPts val="1200"/>
              <a:buNone/>
              <a:tabLst>
                <a:tab pos="557530" algn="l"/>
                <a:tab pos="558165" algn="l"/>
              </a:tabLst>
            </a:pPr>
            <a:r>
              <a:rPr lang="sv-S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Uppträd</a:t>
            </a:r>
            <a:r>
              <a:rPr lang="sv-SE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lugnt</a:t>
            </a:r>
            <a:r>
              <a:rPr lang="sv-SE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och</a:t>
            </a:r>
            <a:r>
              <a:rPr lang="sv-SE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undvik</a:t>
            </a:r>
            <a:r>
              <a:rPr lang="sv-SE" sz="24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fysisk</a:t>
            </a:r>
            <a:r>
              <a:rPr lang="sv-SE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kontakt</a:t>
            </a:r>
          </a:p>
          <a:p>
            <a:pPr marL="0" lvl="0" indent="0">
              <a:spcBef>
                <a:spcPts val="10"/>
              </a:spcBef>
              <a:buSzPts val="1200"/>
              <a:buNone/>
              <a:tabLst>
                <a:tab pos="557530" algn="l"/>
                <a:tab pos="558165" algn="l"/>
              </a:tabLst>
            </a:pPr>
            <a:endParaRPr lang="sv-S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spcBef>
                <a:spcPts val="170"/>
              </a:spcBef>
              <a:buSzPts val="1200"/>
              <a:buNone/>
              <a:tabLst>
                <a:tab pos="557530" algn="l"/>
                <a:tab pos="558165" algn="l"/>
              </a:tabLst>
            </a:pPr>
            <a:r>
              <a:rPr lang="sv-S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Prata</a:t>
            </a:r>
            <a:r>
              <a:rPr lang="sv-SE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lugnande</a:t>
            </a:r>
            <a:r>
              <a:rPr lang="sv-SE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</a:t>
            </a:r>
            <a:r>
              <a:rPr lang="sv-SE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låg</a:t>
            </a:r>
            <a:r>
              <a:rPr lang="sv-SE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röst</a:t>
            </a:r>
            <a:r>
              <a:rPr lang="sv-SE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</a:t>
            </a:r>
            <a:r>
              <a:rPr lang="sv-SE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den</a:t>
            </a:r>
            <a:r>
              <a:rPr lang="sv-SE" sz="24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enskilde (</a:t>
            </a:r>
            <a:r>
              <a:rPr lang="sv-SE" sz="2400" spc="-1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sv-SE" sz="24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ekuritas</a:t>
            </a:r>
            <a:r>
              <a:rPr lang="sv-SE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lyssnar på vad som händer)</a:t>
            </a:r>
          </a:p>
          <a:p>
            <a:pPr marL="0" lvl="0" indent="0">
              <a:spcBef>
                <a:spcPts val="170"/>
              </a:spcBef>
              <a:buSzPts val="1200"/>
              <a:buNone/>
              <a:tabLst>
                <a:tab pos="557530" algn="l"/>
                <a:tab pos="558165" algn="l"/>
              </a:tabLst>
            </a:pPr>
            <a:endParaRPr lang="sv-S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spcBef>
                <a:spcPts val="165"/>
              </a:spcBef>
              <a:buSzPts val="1200"/>
              <a:buNone/>
              <a:tabLst>
                <a:tab pos="557530" algn="l"/>
                <a:tab pos="558165" algn="l"/>
              </a:tabLst>
            </a:pPr>
            <a:r>
              <a:rPr lang="sv-SE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sv-S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ämna</a:t>
            </a:r>
            <a:r>
              <a:rPr lang="sv-SE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platsen</a:t>
            </a:r>
          </a:p>
          <a:p>
            <a:pPr marL="0" lvl="0" indent="0">
              <a:spcBef>
                <a:spcPts val="165"/>
              </a:spcBef>
              <a:buSzPts val="1200"/>
              <a:buNone/>
              <a:tabLst>
                <a:tab pos="557530" algn="l"/>
                <a:tab pos="558165" algn="l"/>
              </a:tabLst>
            </a:pPr>
            <a:endParaRPr lang="sv-S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>
              <a:spcBef>
                <a:spcPts val="170"/>
              </a:spcBef>
              <a:buSzPts val="1200"/>
              <a:buNone/>
              <a:tabLst>
                <a:tab pos="557530" algn="l"/>
                <a:tab pos="558165" algn="l"/>
              </a:tabLst>
            </a:pPr>
            <a:r>
              <a:rPr lang="sv-S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Återsamling</a:t>
            </a:r>
            <a:r>
              <a:rPr lang="sv-SE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24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på kontoret</a:t>
            </a:r>
            <a:endParaRPr lang="sv-S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8818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70DE9A-0A27-A1CF-F891-3D3CC97B6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Efter</a:t>
            </a:r>
            <a:r>
              <a:rPr lang="sv-SE" sz="32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3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händelsen ska medarbetaren</a:t>
            </a:r>
            <a:br>
              <a:rPr lang="sv-SE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1710FB8-9678-3876-1243-AAAA14C3F4C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141772"/>
            <a:ext cx="10080000" cy="4771665"/>
          </a:xfrm>
        </p:spPr>
        <p:txBody>
          <a:bodyPr>
            <a:normAutofit/>
          </a:bodyPr>
          <a:lstStyle/>
          <a:p>
            <a:pPr marL="342900" marR="972820" lvl="0" indent="-342900">
              <a:lnSpc>
                <a:spcPct val="113000"/>
              </a:lnSpc>
              <a:spcBef>
                <a:spcPts val="19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Char char="-"/>
              <a:tabLst>
                <a:tab pos="557530" algn="l"/>
                <a:tab pos="558165" algn="l"/>
              </a:tabLst>
            </a:pP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Kontakta alltid din chef. Om du inte får kontakt med din chef, kontakta någon annan</a:t>
            </a:r>
            <a:r>
              <a:rPr lang="sv-SE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enhetschef</a:t>
            </a:r>
            <a:r>
              <a:rPr lang="sv-SE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eller</a:t>
            </a:r>
            <a:r>
              <a:rPr lang="sv-SE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högre</a:t>
            </a:r>
            <a:r>
              <a:rPr lang="sv-SE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chef.</a:t>
            </a:r>
            <a:r>
              <a:rPr lang="sv-SE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På</a:t>
            </a:r>
            <a:r>
              <a:rPr lang="sv-SE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kvällar,</a:t>
            </a:r>
            <a:r>
              <a:rPr lang="sv-SE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nätter</a:t>
            </a:r>
            <a:r>
              <a:rPr lang="sv-SE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och</a:t>
            </a:r>
            <a:r>
              <a:rPr lang="sv-SE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helger</a:t>
            </a:r>
            <a:r>
              <a:rPr lang="sv-SE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ska</a:t>
            </a:r>
            <a:r>
              <a:rPr lang="sv-SE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</a:t>
            </a:r>
            <a:r>
              <a:rPr lang="sv-SE" sz="1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kontakta Trygghetsjouren (telefon 031-365 85 85).</a:t>
            </a:r>
          </a:p>
          <a:p>
            <a:pPr marL="342900" marR="972820" lvl="0" indent="-342900">
              <a:lnSpc>
                <a:spcPct val="113000"/>
              </a:lnSpc>
              <a:spcBef>
                <a:spcPts val="190"/>
              </a:spcBef>
              <a:spcAft>
                <a:spcPts val="0"/>
              </a:spcAft>
              <a:buSzPts val="1200"/>
              <a:buFont typeface="Times New Roman" panose="02020603050405020304" pitchFamily="18" charset="0"/>
              <a:buChar char="-"/>
              <a:tabLst>
                <a:tab pos="557530" algn="l"/>
                <a:tab pos="558165" algn="l"/>
              </a:tabLst>
            </a:pPr>
            <a:endParaRPr lang="sv-S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lnSpc>
                <a:spcPts val="1375"/>
              </a:lnSpc>
              <a:spcBef>
                <a:spcPts val="170"/>
              </a:spcBef>
              <a:buSzPts val="1200"/>
              <a:buFont typeface="Times New Roman" panose="02020603050405020304" pitchFamily="18" charset="0"/>
              <a:buChar char="-"/>
              <a:tabLst>
                <a:tab pos="557530" algn="l"/>
                <a:tab pos="558165" algn="l"/>
              </a:tabLst>
            </a:pP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Berätta</a:t>
            </a:r>
            <a:r>
              <a:rPr lang="sv-SE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eller</a:t>
            </a:r>
            <a:r>
              <a:rPr lang="sv-SE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skriv</a:t>
            </a:r>
            <a:r>
              <a:rPr lang="sv-SE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ner</a:t>
            </a:r>
            <a:r>
              <a:rPr lang="sv-SE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vad</a:t>
            </a:r>
            <a:r>
              <a:rPr lang="sv-SE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</a:t>
            </a:r>
            <a:r>
              <a:rPr lang="sv-SE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varit</a:t>
            </a:r>
            <a:r>
              <a:rPr lang="sv-SE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</a:t>
            </a:r>
            <a:r>
              <a:rPr lang="sv-SE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om</a:t>
            </a:r>
          </a:p>
          <a:p>
            <a:pPr marL="342900" lvl="0" indent="-342900">
              <a:lnSpc>
                <a:spcPts val="1375"/>
              </a:lnSpc>
              <a:spcBef>
                <a:spcPts val="170"/>
              </a:spcBef>
              <a:buSzPts val="1200"/>
              <a:buFont typeface="Times New Roman" panose="02020603050405020304" pitchFamily="18" charset="0"/>
              <a:buChar char="-"/>
              <a:tabLst>
                <a:tab pos="557530" algn="l"/>
                <a:tab pos="558165" algn="l"/>
              </a:tabLst>
            </a:pPr>
            <a:endParaRPr lang="sv-S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70"/>
              </a:spcBef>
              <a:buSzPts val="1200"/>
              <a:buFont typeface="Times New Roman" panose="02020603050405020304" pitchFamily="18" charset="0"/>
              <a:buChar char="-"/>
              <a:tabLst>
                <a:tab pos="557530" algn="l"/>
                <a:tab pos="558165" algn="l"/>
              </a:tabLst>
            </a:pP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Chefen</a:t>
            </a:r>
            <a:r>
              <a:rPr lang="sv-SE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som</a:t>
            </a:r>
            <a:r>
              <a:rPr lang="sv-SE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</a:t>
            </a:r>
            <a:r>
              <a:rPr lang="sv-SE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har</a:t>
            </a:r>
            <a:r>
              <a:rPr lang="sv-SE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kontakta,</a:t>
            </a:r>
            <a:r>
              <a:rPr lang="sv-SE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bestämmer</a:t>
            </a:r>
            <a:r>
              <a:rPr lang="sv-SE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tillsammans</a:t>
            </a:r>
            <a:r>
              <a:rPr lang="sv-SE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</a:t>
            </a:r>
            <a:r>
              <a:rPr lang="sv-SE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dig</a:t>
            </a:r>
            <a:r>
              <a:rPr lang="sv-SE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om</a:t>
            </a:r>
            <a:r>
              <a:rPr lang="sv-SE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</a:t>
            </a:r>
            <a:r>
              <a:rPr lang="sv-SE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ska</a:t>
            </a:r>
            <a:r>
              <a:rPr lang="sv-SE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gå</a:t>
            </a:r>
            <a:r>
              <a:rPr lang="sv-SE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hem.</a:t>
            </a:r>
          </a:p>
          <a:p>
            <a:pPr marL="342900" lvl="0" indent="-342900">
              <a:spcBef>
                <a:spcPts val="170"/>
              </a:spcBef>
              <a:buSzPts val="1200"/>
              <a:buFont typeface="Times New Roman" panose="02020603050405020304" pitchFamily="18" charset="0"/>
              <a:buChar char="-"/>
              <a:tabLst>
                <a:tab pos="557530" algn="l"/>
                <a:tab pos="558165" algn="l"/>
              </a:tabLst>
            </a:pPr>
            <a:endParaRPr lang="sv-S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70"/>
              </a:spcBef>
              <a:buSzPts val="1200"/>
              <a:buFont typeface="Times New Roman" panose="02020603050405020304" pitchFamily="18" charset="0"/>
              <a:buChar char="-"/>
              <a:tabLst>
                <a:tab pos="557530" algn="l"/>
                <a:tab pos="558165" algn="l"/>
              </a:tabLst>
            </a:pP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Anmäl</a:t>
            </a:r>
            <a:r>
              <a:rPr lang="sv-SE" sz="1800" spc="-4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skada</a:t>
            </a:r>
            <a:r>
              <a:rPr lang="sv-SE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eller</a:t>
            </a:r>
            <a:r>
              <a:rPr lang="sv-SE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tillbud</a:t>
            </a:r>
            <a:r>
              <a:rPr lang="sv-SE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sv-SE" sz="1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informationssystemet</a:t>
            </a:r>
            <a:r>
              <a:rPr lang="sv-SE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om</a:t>
            </a:r>
            <a:r>
              <a:rPr lang="sv-SE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arbetsmiljö</a:t>
            </a:r>
            <a:r>
              <a:rPr lang="sv-SE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(IA).</a:t>
            </a:r>
          </a:p>
          <a:p>
            <a:pPr marL="342900" lvl="0" indent="-342900">
              <a:spcBef>
                <a:spcPts val="170"/>
              </a:spcBef>
              <a:buSzPts val="1200"/>
              <a:buFont typeface="Times New Roman" panose="02020603050405020304" pitchFamily="18" charset="0"/>
              <a:buChar char="-"/>
              <a:tabLst>
                <a:tab pos="557530" algn="l"/>
                <a:tab pos="558165" algn="l"/>
              </a:tabLst>
            </a:pPr>
            <a:endParaRPr lang="sv-S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65"/>
              </a:spcBef>
              <a:buSzPts val="1200"/>
              <a:buFont typeface="Times New Roman" panose="02020603050405020304" pitchFamily="18" charset="0"/>
              <a:buChar char="-"/>
              <a:tabLst>
                <a:tab pos="557530" algn="l"/>
                <a:tab pos="558165" algn="l"/>
              </a:tabLst>
            </a:pP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</a:t>
            </a:r>
            <a:r>
              <a:rPr lang="sv-SE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chef</a:t>
            </a:r>
            <a:r>
              <a:rPr lang="sv-SE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kan</a:t>
            </a:r>
            <a:r>
              <a:rPr lang="sv-SE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stödja</a:t>
            </a:r>
            <a:r>
              <a:rPr lang="sv-SE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dig</a:t>
            </a:r>
            <a:r>
              <a:rPr lang="sv-SE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vid</a:t>
            </a:r>
            <a:r>
              <a:rPr lang="sv-SE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sv-SE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eventuell</a:t>
            </a:r>
            <a:r>
              <a:rPr lang="sv-SE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polisanmälan.</a:t>
            </a:r>
          </a:p>
          <a:p>
            <a:pPr marL="342900" lvl="0" indent="-342900">
              <a:spcBef>
                <a:spcPts val="165"/>
              </a:spcBef>
              <a:buSzPts val="1200"/>
              <a:buFont typeface="Times New Roman" panose="02020603050405020304" pitchFamily="18" charset="0"/>
              <a:buChar char="-"/>
              <a:tabLst>
                <a:tab pos="557530" algn="l"/>
                <a:tab pos="558165" algn="l"/>
              </a:tabLst>
            </a:pPr>
            <a:endParaRPr lang="sv-S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spcBef>
                <a:spcPts val="170"/>
              </a:spcBef>
              <a:buSzPts val="1200"/>
              <a:buFont typeface="Times New Roman" panose="02020603050405020304" pitchFamily="18" charset="0"/>
              <a:buChar char="-"/>
              <a:tabLst>
                <a:tab pos="557530" algn="l"/>
                <a:tab pos="558165" algn="l"/>
              </a:tabLst>
            </a:pP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Din</a:t>
            </a:r>
            <a:r>
              <a:rPr lang="sv-SE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chef</a:t>
            </a:r>
            <a:r>
              <a:rPr lang="sv-SE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ansvarar</a:t>
            </a:r>
            <a:r>
              <a:rPr lang="sv-SE" sz="1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för</a:t>
            </a:r>
            <a:r>
              <a:rPr lang="sv-SE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stödinsatser</a:t>
            </a:r>
            <a:r>
              <a:rPr lang="sv-SE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efter</a:t>
            </a:r>
            <a:r>
              <a:rPr lang="sv-SE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att</a:t>
            </a:r>
            <a:r>
              <a:rPr lang="sv-SE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</a:t>
            </a:r>
            <a:r>
              <a:rPr lang="sv-SE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blivit</a:t>
            </a:r>
            <a:r>
              <a:rPr lang="sv-SE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utsatt</a:t>
            </a:r>
            <a:r>
              <a:rPr lang="sv-SE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för</a:t>
            </a:r>
            <a:r>
              <a:rPr lang="sv-SE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hot</a:t>
            </a:r>
            <a:r>
              <a:rPr lang="sv-SE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och</a:t>
            </a:r>
            <a:r>
              <a:rPr lang="sv-SE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våld.</a:t>
            </a:r>
            <a:endParaRPr lang="sv-S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27146" indent="0">
              <a:spcBef>
                <a:spcPts val="20"/>
              </a:spcBef>
              <a:spcAft>
                <a:spcPts val="0"/>
              </a:spcAft>
              <a:buNone/>
            </a:pP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endParaRPr lang="sv-SE" dirty="0"/>
          </a:p>
        </p:txBody>
      </p:sp>
      <p:pic>
        <p:nvPicPr>
          <p:cNvPr id="5" name="Bildobjekt 4" descr="En bild som visar elektronik, telefon, Fast telefon, betaltelefon&#10;&#10;Automatiskt genererad beskrivning">
            <a:extLst>
              <a:ext uri="{FF2B5EF4-FFF2-40B4-BE49-F238E27FC236}">
                <a16:creationId xmlns:a16="http://schemas.microsoft.com/office/drawing/2014/main" id="{FF24B478-D354-E8C9-AE26-F76244632D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045388" y="3195484"/>
            <a:ext cx="4235101" cy="217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911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09CC27-D97D-44CB-70A7-4F287686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130" y="444142"/>
            <a:ext cx="9170279" cy="736959"/>
          </a:xfrm>
        </p:spPr>
        <p:txBody>
          <a:bodyPr>
            <a:normAutofit fontScale="90000"/>
          </a:bodyPr>
          <a:lstStyle/>
          <a:p>
            <a:r>
              <a:rPr lang="sv-SE" sz="3300" dirty="0"/>
              <a:t>Personlarm är skyddsutrustning</a:t>
            </a:r>
            <a:br>
              <a:rPr lang="sv-SE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0B01A79-E0D6-6C6C-7ABB-7955D557731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307690"/>
            <a:ext cx="10080000" cy="460574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v-SE" sz="3200" dirty="0"/>
              <a:t>Personlarm är skyddsutrustning som medarbetare måste använda på det sätt som beskrivs i rutinen. </a:t>
            </a:r>
          </a:p>
          <a:p>
            <a:pPr marL="0" indent="0">
              <a:buNone/>
            </a:pPr>
            <a:endParaRPr lang="sv-SE" sz="3200" dirty="0"/>
          </a:p>
          <a:p>
            <a:pPr marL="0" indent="0">
              <a:buNone/>
            </a:pPr>
            <a:r>
              <a:rPr lang="sv-SE" sz="3200" dirty="0"/>
              <a:t>När personlarm används, ska de bäras vid alla hembesök och när medarbetare förflyttar sig till och från hembesök.</a:t>
            </a:r>
          </a:p>
          <a:p>
            <a:pPr marL="0" indent="0">
              <a:buNone/>
            </a:pPr>
            <a:endParaRPr lang="sv-SE" sz="3200" dirty="0"/>
          </a:p>
          <a:p>
            <a:pPr marL="0" indent="0">
              <a:buNone/>
            </a:pPr>
            <a:r>
              <a:rPr lang="sv-SE" sz="3200" dirty="0"/>
              <a:t>Skyddsutrustning är till för att minimera risker och förbättra arbetsmiljön. </a:t>
            </a:r>
            <a:endParaRPr lang="sv-SE" dirty="0"/>
          </a:p>
        </p:txBody>
      </p:sp>
      <p:pic>
        <p:nvPicPr>
          <p:cNvPr id="4" name="Bildobjekt 3" descr="En bild som visar text, Teckensnitt, Grafik, symbol&#10;&#10;Automatiskt genererad beskrivning">
            <a:extLst>
              <a:ext uri="{FF2B5EF4-FFF2-40B4-BE49-F238E27FC236}">
                <a16:creationId xmlns:a16="http://schemas.microsoft.com/office/drawing/2014/main" id="{6509FCA4-D5CD-F779-C53F-4C48EBC37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392922" y="1633728"/>
            <a:ext cx="1486156" cy="148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712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E9AE9D-DCB9-19DF-4473-746950B96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Kriterier för att använda personlarm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2041DA-632F-66BD-99EC-169A52C3FFF8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2400" b="1" dirty="0"/>
              <a:t>Kväll och natt:    </a:t>
            </a:r>
            <a:r>
              <a:rPr lang="sv-SE" dirty="0"/>
              <a:t>Alla medarbetare ska använda larm</a:t>
            </a:r>
          </a:p>
          <a:p>
            <a:pPr marL="0" indent="0">
              <a:buNone/>
            </a:pPr>
            <a:r>
              <a:rPr lang="sv-SE" sz="2400" b="1" dirty="0"/>
              <a:t>Dagtid: </a:t>
            </a:r>
            <a:r>
              <a:rPr lang="sv-SE" dirty="0"/>
              <a:t>ska användas av medarbetare i utsatta område, särskilt utsatta områden och 	riskområdet </a:t>
            </a:r>
          </a:p>
          <a:p>
            <a:pPr marL="0" indent="0">
              <a:buNone/>
            </a:pPr>
            <a:r>
              <a:rPr lang="sv-S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sv-SE" sz="1800" u="sng" dirty="0">
                <a:solidFill>
                  <a:srgbClr val="0462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Paragraf 3-platser | Polismyndigheten (polisen.se)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sv-SE" sz="18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lang="sv-SE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Utsatta områden |</a:t>
            </a:r>
            <a:r>
              <a:rPr lang="sv-SE" sz="1800" u="sng" spc="-1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v-SE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Polismyndigheten</a:t>
            </a:r>
            <a:r>
              <a:rPr lang="sv-SE" sz="1800" dirty="0">
                <a:solidFill>
                  <a:srgbClr val="0462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u="sng" dirty="0">
                <a:solidFill>
                  <a:srgbClr val="0462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(polisen.se)</a:t>
            </a:r>
            <a:r>
              <a:rPr lang="sv-SE" sz="1800" u="sng" dirty="0">
                <a:solidFill>
                  <a:srgbClr val="0462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endParaRPr lang="sv-SE" sz="1800" u="sng" dirty="0">
              <a:solidFill>
                <a:srgbClr val="0462C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Om</a:t>
            </a:r>
            <a:r>
              <a:rPr lang="sv-SE" sz="2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</a:t>
            </a:r>
            <a:r>
              <a:rPr lang="sv-SE" sz="2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finns</a:t>
            </a:r>
            <a:r>
              <a:rPr lang="sv-SE" sz="2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särskilda</a:t>
            </a:r>
            <a:r>
              <a:rPr lang="sv-SE" sz="2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behov, specifika risksituationer</a:t>
            </a:r>
            <a:r>
              <a:rPr lang="sv-SE" sz="2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kan</a:t>
            </a:r>
            <a:r>
              <a:rPr lang="sv-SE" sz="2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verksamhets-</a:t>
            </a:r>
            <a:r>
              <a:rPr lang="sv-SE" sz="2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och/eller enhetschef besluta om att utöka användningen av personlarm, för vissa delar eller hela området. </a:t>
            </a:r>
            <a:endParaRPr lang="sv-SE" sz="2800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3741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82B620-A9ED-5F11-8264-71CFE4347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Securitas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E04989A-C0A0-F4A2-F316-CD2BDB2D8C45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Securitas tar emot larmet</a:t>
            </a:r>
          </a:p>
          <a:p>
            <a:endParaRPr lang="sv-SE" dirty="0"/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Securitas kan lyssna</a:t>
            </a:r>
            <a:r>
              <a:rPr lang="sv-SE" dirty="0">
                <a:solidFill>
                  <a:srgbClr val="FF0000"/>
                </a:solidFill>
              </a:rPr>
              <a:t>(DIALOG?)</a:t>
            </a:r>
            <a:r>
              <a:rPr lang="sv-SE" dirty="0"/>
              <a:t> via larmet vad som händer och  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De lokaliserar VAR larmet skett. (via GPS) </a:t>
            </a:r>
          </a:p>
          <a:p>
            <a:pPr lvl="4"/>
            <a:r>
              <a:rPr lang="sv-SE" dirty="0"/>
              <a:t>Om medarbetaren har förflyttat sig måste man larma igen för korrekt GPS</a:t>
            </a:r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Polis eller väktare  åker till den som har larmat</a:t>
            </a:r>
          </a:p>
          <a:p>
            <a:pPr marL="0" indent="0">
              <a:buNone/>
            </a:pPr>
            <a:r>
              <a:rPr lang="sv-SE" dirty="0"/>
              <a:t>	Securitas kontaktar Trygghetsjouren (och enheten?)                            </a:t>
            </a:r>
          </a:p>
          <a:p>
            <a:pPr marL="0" indent="0">
              <a:buNone/>
            </a:pPr>
            <a:r>
              <a:rPr lang="sv-SE" dirty="0"/>
              <a:t>			</a:t>
            </a:r>
            <a:r>
              <a:rPr lang="sv-SE" dirty="0">
                <a:solidFill>
                  <a:srgbClr val="00B050"/>
                </a:solidFill>
              </a:rPr>
              <a:t>förutsättningar: vem har vilket larm- (daglig lista)</a:t>
            </a:r>
          </a:p>
          <a:p>
            <a:pPr marL="0" indent="0">
              <a:buNone/>
            </a:pPr>
            <a:r>
              <a:rPr lang="sv-SE" dirty="0">
                <a:solidFill>
                  <a:srgbClr val="00B050"/>
                </a:solidFill>
              </a:rPr>
              <a:t>			ALLTID uppdaterade telefonlistor på t-jouren </a:t>
            </a:r>
            <a:r>
              <a:rPr lang="sv-SE" dirty="0">
                <a:solidFill>
                  <a:srgbClr val="FF0000"/>
                </a:solidFill>
              </a:rPr>
              <a:t>och Securitas?</a:t>
            </a:r>
          </a:p>
          <a:p>
            <a:pPr marL="0" indent="0">
              <a:buNone/>
            </a:pPr>
            <a:r>
              <a:rPr lang="sv-SE" dirty="0">
                <a:solidFill>
                  <a:srgbClr val="FF0000"/>
                </a:solidFill>
              </a:rPr>
              <a:t>					såväl enhetschefer som ”larmtelefoner”</a:t>
            </a:r>
          </a:p>
          <a:p>
            <a:pPr marL="0" indent="0">
              <a:buNone/>
            </a:pPr>
            <a:endParaRPr lang="sv-SE" dirty="0">
              <a:solidFill>
                <a:srgbClr val="FF0000"/>
              </a:solidFill>
            </a:endParaRPr>
          </a:p>
        </p:txBody>
      </p:sp>
      <p:pic>
        <p:nvPicPr>
          <p:cNvPr id="5" name="Bildobjekt 4" descr="En bild som visar svart och vit, svart, skugga&#10;&#10;Automatiskt genererad beskrivning">
            <a:extLst>
              <a:ext uri="{FF2B5EF4-FFF2-40B4-BE49-F238E27FC236}">
                <a16:creationId xmlns:a16="http://schemas.microsoft.com/office/drawing/2014/main" id="{325E5588-9ADE-2E7C-1E21-A15C21323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24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792E5E-F26D-0567-14BB-F2C0FD9A9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Förutsättningar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D8E4377-71C8-4525-9AD4-45F1EA7974A4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sv-SE" dirty="0"/>
              <a:t>Lista för varje arbetspass vem som har vilket larm</a:t>
            </a:r>
          </a:p>
          <a:p>
            <a:pPr marL="457200" indent="-457200">
              <a:buFont typeface="+mj-lt"/>
              <a:buAutoNum type="arabicPeriod"/>
            </a:pPr>
            <a:endParaRPr lang="sv-SE" dirty="0"/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”Larmansvarig” för arbetspasset – fotograferar av listan i ”larmtelefonen” så man har den tillgänglig om Securitas ringer. För att man ska kunna veta och förmedla vilken person som har larmat.</a:t>
            </a:r>
          </a:p>
          <a:p>
            <a:pPr marL="457200" indent="-457200">
              <a:buFont typeface="+mj-lt"/>
              <a:buAutoNum type="arabicPeriod"/>
            </a:pPr>
            <a:endParaRPr lang="sv-SE" dirty="0"/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Korrekta kontaktlistor på t-jouren (via Ingela Weiland)</a:t>
            </a:r>
          </a:p>
          <a:p>
            <a:pPr marL="457200" indent="-457200">
              <a:buFont typeface="+mj-lt"/>
              <a:buAutoNum type="arabicPeriod"/>
            </a:pPr>
            <a:endParaRPr lang="sv-SE" dirty="0"/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Övergripande larmansvarig på varje adress som kollar håller koll på larmpärm, infomaterial, och alla larmen (introduktion? Till larmanvändare)</a:t>
            </a:r>
          </a:p>
          <a:p>
            <a:pPr marL="457200" indent="-457200">
              <a:buFont typeface="+mj-lt"/>
              <a:buAutoNum type="arabicPeriod"/>
            </a:pPr>
            <a:endParaRPr lang="sv-SE" dirty="0"/>
          </a:p>
          <a:p>
            <a:pPr marL="457200" indent="-457200">
              <a:buFont typeface="+mj-lt"/>
              <a:buAutoNum type="arabicPeriod"/>
            </a:pPr>
            <a:endParaRPr lang="sv-SE" dirty="0"/>
          </a:p>
          <a:p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53E44666-D21D-CBE4-338B-3E2894842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870" y="3429000"/>
            <a:ext cx="2844601" cy="1441784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9A65EAFB-0300-A2DA-8E94-055C1EF4C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917" y="493865"/>
            <a:ext cx="2483537" cy="197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769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34998C-7085-23B1-267D-C4F2B8A4E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Stödmaterial för Personlarm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159285-59B1-9BE9-12A7-B018B596271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770865" y="1610494"/>
            <a:ext cx="10080000" cy="4175124"/>
          </a:xfrm>
        </p:spPr>
        <p:txBody>
          <a:bodyPr vert="horz" lIns="0" tIns="0" rIns="0" bIns="0" rtlCol="0" anchor="t">
            <a:normAutofit/>
          </a:bodyPr>
          <a:lstStyle/>
          <a:p>
            <a:pPr marL="229870" indent="-229870"/>
            <a:r>
              <a:rPr lang="sv-SE" dirty="0"/>
              <a:t>Lokal rutin på adressen för personlarm</a:t>
            </a:r>
            <a:endParaRPr lang="en-US" dirty="0"/>
          </a:p>
          <a:p>
            <a:pPr marL="229870" indent="-229870"/>
            <a:r>
              <a:rPr lang="sv-SE" dirty="0"/>
              <a:t>Pärm för personlarm-listorna / arbetspass</a:t>
            </a:r>
            <a:endParaRPr lang="sv-SE" dirty="0">
              <a:cs typeface="Arial" panose="020B0604020202020204"/>
            </a:endParaRPr>
          </a:p>
          <a:p>
            <a:pPr marL="229870" indent="-229870"/>
            <a:r>
              <a:rPr lang="sv-SE" dirty="0"/>
              <a:t>Utbildningsmaterial Hur fungerar </a:t>
            </a:r>
            <a:r>
              <a:rPr lang="sv-SE" dirty="0" err="1"/>
              <a:t>larmknappen</a:t>
            </a:r>
            <a:r>
              <a:rPr lang="sv-SE"/>
              <a:t> ,TWIG </a:t>
            </a:r>
            <a:r>
              <a:rPr lang="sv-SE" dirty="0" err="1"/>
              <a:t>Neo</a:t>
            </a:r>
            <a:r>
              <a:rPr lang="sv-SE" dirty="0"/>
              <a:t>?</a:t>
            </a:r>
            <a:endParaRPr lang="sv-SE" dirty="0">
              <a:cs typeface="Arial" panose="020B0604020202020204"/>
            </a:endParaRPr>
          </a:p>
          <a:p>
            <a:pPr marL="229870" indent="-229870"/>
            <a:r>
              <a:rPr lang="sv-SE" dirty="0"/>
              <a:t>Instruktion från Securitas</a:t>
            </a:r>
            <a:endParaRPr lang="sv-SE" dirty="0">
              <a:cs typeface="Arial" panose="020B0604020202020204"/>
            </a:endParaRPr>
          </a:p>
          <a:p>
            <a:pPr marL="229870" indent="-229870"/>
            <a:r>
              <a:rPr lang="sv-SE" dirty="0">
                <a:cs typeface="Arial" panose="020B0604020202020204"/>
              </a:rPr>
              <a:t>Uppdrag personlarmansvarig lokal (Securitas instruktion)</a:t>
            </a:r>
          </a:p>
        </p:txBody>
      </p:sp>
      <p:pic>
        <p:nvPicPr>
          <p:cNvPr id="1026" name="Picture 2" descr="  alt Kontorspärm A4 60 mm röd">
            <a:extLst>
              <a:ext uri="{FF2B5EF4-FFF2-40B4-BE49-F238E27FC236}">
                <a16:creationId xmlns:a16="http://schemas.microsoft.com/office/drawing/2014/main" id="{4B442E4A-9EBA-5F51-0726-FEF7621B1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6175" y="1551806"/>
            <a:ext cx="2584689" cy="258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439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3E9AE9D-DCB9-19DF-4473-746950B96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Kriterier för att använda personlarm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42041DA-632F-66BD-99EC-169A52C3FFF8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sz="2400" b="1" dirty="0"/>
              <a:t>Kväll och natt:    </a:t>
            </a:r>
            <a:r>
              <a:rPr lang="sv-SE" dirty="0"/>
              <a:t>Alla medarbetare ska använda larm</a:t>
            </a:r>
          </a:p>
          <a:p>
            <a:pPr marL="0" indent="0">
              <a:buNone/>
            </a:pPr>
            <a:r>
              <a:rPr lang="sv-SE" sz="2400" b="1" dirty="0"/>
              <a:t>Dagtid: </a:t>
            </a:r>
            <a:r>
              <a:rPr lang="sv-SE" dirty="0"/>
              <a:t>ska användas av medarbetare i utsatta område, särskilt utsatta områden och 	riskområdet </a:t>
            </a:r>
          </a:p>
          <a:p>
            <a:pPr marL="0" indent="0">
              <a:buNone/>
            </a:pPr>
            <a:r>
              <a:rPr lang="sv-S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sv-SE" sz="1800" u="sng" dirty="0">
                <a:solidFill>
                  <a:srgbClr val="0462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Paragraf 3-platser | Polismyndigheten (polisen.se)</a:t>
            </a:r>
            <a:r>
              <a:rPr lang="sv-S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sv-SE" sz="18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lang="sv-SE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Utsatta områden |</a:t>
            </a:r>
            <a:r>
              <a:rPr lang="sv-SE" sz="1800" u="sng" spc="-1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sv-SE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Polismyndigheten</a:t>
            </a:r>
            <a:r>
              <a:rPr lang="sv-SE" sz="1800" dirty="0">
                <a:solidFill>
                  <a:srgbClr val="0462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1800" u="sng" dirty="0">
                <a:solidFill>
                  <a:srgbClr val="0462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(polisen.se)</a:t>
            </a:r>
            <a:r>
              <a:rPr lang="sv-SE" sz="1800" u="sng" dirty="0">
                <a:solidFill>
                  <a:srgbClr val="0462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endParaRPr lang="sv-SE" sz="1800" u="sng" dirty="0">
              <a:solidFill>
                <a:srgbClr val="0462C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Om</a:t>
            </a:r>
            <a:r>
              <a:rPr lang="sv-SE" sz="2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</a:t>
            </a:r>
            <a:r>
              <a:rPr lang="sv-SE" sz="2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finns</a:t>
            </a:r>
            <a:r>
              <a:rPr lang="sv-SE" sz="2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särskilda</a:t>
            </a:r>
            <a:r>
              <a:rPr lang="sv-SE" sz="2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behov, specifika risksituationer</a:t>
            </a:r>
            <a:r>
              <a:rPr lang="sv-SE" sz="2800" spc="-3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kan</a:t>
            </a:r>
            <a:r>
              <a:rPr lang="sv-SE" sz="28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verksamhets-</a:t>
            </a:r>
            <a:r>
              <a:rPr lang="sv-SE" sz="2800" spc="-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sv-SE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och/eller enhetschef besluta om att utöka användningen av personlarm, för vissa delar eller hela området. </a:t>
            </a:r>
            <a:endParaRPr lang="sv-SE" sz="2800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391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98E5234-C279-ED63-27C8-C4B2151AE2B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35267" y="1083555"/>
            <a:ext cx="10500733" cy="4829882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sv-SE" sz="2400" b="1" dirty="0"/>
              <a:t>”Olycka” har hänt - medarbetare larmar med </a:t>
            </a:r>
            <a:r>
              <a:rPr lang="sv-SE" sz="2400" b="1" dirty="0" err="1"/>
              <a:t>larmknappen</a:t>
            </a:r>
            <a:endParaRPr lang="sv-SE" sz="2400" b="1">
              <a:cs typeface="Arial"/>
            </a:endParaRPr>
          </a:p>
          <a:p>
            <a:pPr marL="229870" indent="-229870"/>
            <a:endParaRPr lang="sv-SE" dirty="0">
              <a:cs typeface="Arial" panose="020B0604020202020204"/>
            </a:endParaRPr>
          </a:p>
          <a:p>
            <a:pPr marL="229870" indent="-229870"/>
            <a:r>
              <a:rPr lang="sv-SE" dirty="0"/>
              <a:t>                                              eller ringer 112</a:t>
            </a:r>
            <a:endParaRPr lang="sv-SE" dirty="0">
              <a:cs typeface="Arial" panose="020B0604020202020204"/>
            </a:endParaRPr>
          </a:p>
          <a:p>
            <a:pPr marL="229870" indent="-229870"/>
            <a:endParaRPr lang="sv-SE" dirty="0">
              <a:cs typeface="Arial" panose="020B0604020202020204"/>
            </a:endParaRPr>
          </a:p>
          <a:p>
            <a:pPr marL="229870" indent="-229870"/>
            <a:endParaRPr lang="sv-SE" dirty="0">
              <a:cs typeface="Arial" panose="020B0604020202020204"/>
            </a:endParaRPr>
          </a:p>
          <a:p>
            <a:pPr marL="3199765" lvl="7" indent="0">
              <a:buNone/>
            </a:pPr>
            <a:r>
              <a:rPr lang="sv-SE" sz="2400" dirty="0"/>
              <a:t>   Det går </a:t>
            </a:r>
            <a:r>
              <a:rPr lang="sv-SE" sz="2400" b="1" u="sng" dirty="0"/>
              <a:t>inte</a:t>
            </a:r>
            <a:r>
              <a:rPr lang="sv-SE" sz="2400" dirty="0"/>
              <a:t> att stoppa larmet. Alla larm är skarpa larm.</a:t>
            </a:r>
            <a:endParaRPr lang="sv-SE" sz="2400" dirty="0">
              <a:cs typeface="Arial" panose="020B0604020202020204"/>
            </a:endParaRPr>
          </a:p>
        </p:txBody>
      </p:sp>
      <p:pic>
        <p:nvPicPr>
          <p:cNvPr id="11" name="Bildobjekt 10" descr="En bild som visar text, Teckensnitt, Grafik, symbol&#10;&#10;Automatiskt genererad beskrivning">
            <a:extLst>
              <a:ext uri="{FF2B5EF4-FFF2-40B4-BE49-F238E27FC236}">
                <a16:creationId xmlns:a16="http://schemas.microsoft.com/office/drawing/2014/main" id="{C28D7431-24DA-876E-3F1E-4FD3B0D9B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9422" y="1941367"/>
            <a:ext cx="3470613" cy="34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20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82B620-A9ED-5F11-8264-71CFE4347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Securitas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E04989A-C0A0-F4A2-F316-CD2BDB2D8C45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141772"/>
            <a:ext cx="10080000" cy="5311415"/>
          </a:xfrm>
        </p:spPr>
        <p:txBody>
          <a:bodyPr vert="horz" lIns="0" tIns="0" rIns="0" bIns="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sv-SE" sz="2600" dirty="0"/>
              <a:t>Securitas tar emot larmet</a:t>
            </a:r>
          </a:p>
          <a:p>
            <a:pPr marL="229870" indent="-229870"/>
            <a:endParaRPr lang="sv-SE" sz="2600" dirty="0">
              <a:cs typeface="Arial" panose="020B0604020202020204"/>
            </a:endParaRPr>
          </a:p>
          <a:p>
            <a:pPr marL="457200" indent="-457200">
              <a:buFont typeface="+mj-lt"/>
              <a:buAutoNum type="arabicPeriod"/>
            </a:pPr>
            <a:r>
              <a:rPr lang="sv-SE" sz="2600" dirty="0"/>
              <a:t>Securitas kan lyssna  via larmet vad som händer och  </a:t>
            </a:r>
          </a:p>
          <a:p>
            <a:pPr marL="457200" indent="-457200">
              <a:buAutoNum type="arabicPeriod"/>
            </a:pPr>
            <a:endParaRPr lang="sv-SE" sz="2600" dirty="0"/>
          </a:p>
          <a:p>
            <a:pPr marL="457200" indent="-457200">
              <a:buFont typeface="+mj-lt"/>
              <a:buAutoNum type="arabicPeriod"/>
            </a:pPr>
            <a:r>
              <a:rPr lang="sv-SE" sz="2600" dirty="0"/>
              <a:t>De lokaliserar VAR larmet skett. (via senaste GPS-uppkopplingspunkten) </a:t>
            </a:r>
            <a:endParaRPr lang="sv-SE" sz="2600" dirty="0">
              <a:cs typeface="Arial"/>
            </a:endParaRPr>
          </a:p>
          <a:p>
            <a:pPr marL="916305" lvl="4" indent="0">
              <a:buNone/>
            </a:pPr>
            <a:endParaRPr lang="sv-SE" sz="2600" dirty="0">
              <a:cs typeface="Arial"/>
            </a:endParaRPr>
          </a:p>
          <a:p>
            <a:pPr marL="457200" indent="-457200">
              <a:buFont typeface="+mj-lt"/>
              <a:buAutoNum type="arabicPeriod"/>
            </a:pPr>
            <a:r>
              <a:rPr lang="sv-SE" sz="2600" dirty="0"/>
              <a:t>Polis eller väktare  åker till den som har larmat</a:t>
            </a:r>
          </a:p>
          <a:p>
            <a:pPr marL="0" indent="0">
              <a:buNone/>
            </a:pPr>
            <a:r>
              <a:rPr lang="sv-SE" sz="2600" dirty="0"/>
              <a:t>	Securitas kontaktar Trygghetsjouren (och enheten?)                            </a:t>
            </a:r>
          </a:p>
          <a:p>
            <a:pPr marL="0" indent="0">
              <a:buNone/>
            </a:pPr>
            <a:r>
              <a:rPr lang="sv-SE" sz="2600" dirty="0"/>
              <a:t>			förutsättningar: vem har vilket larm- (daglig lista)</a:t>
            </a:r>
            <a:endParaRPr lang="sv-SE" sz="2600" dirty="0">
              <a:cs typeface="Arial"/>
            </a:endParaRPr>
          </a:p>
          <a:p>
            <a:pPr marL="0" indent="0">
              <a:buNone/>
            </a:pPr>
            <a:r>
              <a:rPr lang="sv-SE" sz="2600" dirty="0"/>
              <a:t>4. ALLTID uppdaterade telefonlistor på t-jouren och Securitas.</a:t>
            </a:r>
            <a:endParaRPr lang="sv-SE" sz="2600" dirty="0">
              <a:cs typeface="Arial" panose="020B0604020202020204"/>
            </a:endParaRPr>
          </a:p>
          <a:p>
            <a:pPr marL="226783" lvl="1" indent="0">
              <a:buNone/>
            </a:pPr>
            <a:r>
              <a:rPr lang="sv-SE" sz="2300" dirty="0"/>
              <a:t>         såväl enhetschefer som ”larmtelefoner”                 </a:t>
            </a:r>
            <a:endParaRPr lang="sv-SE" sz="2300" dirty="0">
              <a:cs typeface="Arial" panose="020B0604020202020204"/>
            </a:endParaRPr>
          </a:p>
          <a:p>
            <a:pPr marL="0" indent="0">
              <a:buNone/>
            </a:pPr>
            <a:r>
              <a:rPr lang="sv-SE" sz="2600" dirty="0"/>
              <a:t>         avdelningssekreterare Ingela Weiland uppdaterar listorna.</a:t>
            </a:r>
            <a:endParaRPr lang="sv-SE" sz="2600" dirty="0">
              <a:cs typeface="Arial" panose="020B0604020202020204"/>
            </a:endParaRPr>
          </a:p>
          <a:p>
            <a:pPr marL="0" indent="0">
              <a:buNone/>
            </a:pPr>
            <a:endParaRPr lang="sv-S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543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9C8E2CF-7B71-D8DC-C0EA-97F949E29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T-jouren uppdrag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3C01228-7F6A-5BAA-C14C-77745AA79AFD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sv-SE" dirty="0"/>
              <a:t>T-jouren meddelar enheten att larm nummer </a:t>
            </a:r>
            <a:r>
              <a:rPr lang="sv-SE" dirty="0" err="1"/>
              <a:t>zzzzzzzz</a:t>
            </a:r>
            <a:r>
              <a:rPr lang="sv-SE" dirty="0"/>
              <a:t>   har larmat från denna adressen</a:t>
            </a:r>
          </a:p>
          <a:p>
            <a:r>
              <a:rPr lang="sv-SE" dirty="0"/>
              <a:t>EC eller den som har larmtelefonen</a:t>
            </a:r>
          </a:p>
          <a:p>
            <a:pPr marL="0" indent="0">
              <a:buNone/>
            </a:pPr>
            <a:r>
              <a:rPr lang="sv-SE" dirty="0"/>
              <a:t>	(Den som har tillgång till den dagliga larmlistan IRL eller avfotograferad vet VEM) </a:t>
            </a:r>
          </a:p>
          <a:p>
            <a:r>
              <a:rPr lang="sv-SE" dirty="0"/>
              <a:t>(T-jouren meddelar också HT, service mm )</a:t>
            </a:r>
          </a:p>
          <a:p>
            <a:r>
              <a:rPr lang="sv-SE" dirty="0"/>
              <a:t>Stöttar med arbetsledning Jourtid</a:t>
            </a:r>
          </a:p>
          <a:p>
            <a:r>
              <a:rPr lang="sv-SE" dirty="0"/>
              <a:t>T-jouren meddelar även risker /händelser som kommer via TIB eller HT.</a:t>
            </a:r>
          </a:p>
        </p:txBody>
      </p:sp>
    </p:spTree>
    <p:extLst>
      <p:ext uri="{BB962C8B-B14F-4D97-AF65-F5344CB8AC3E}">
        <p14:creationId xmlns:p14="http://schemas.microsoft.com/office/powerpoint/2010/main" val="2154091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C792E5E-F26D-0567-14BB-F2C0FD9A9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Förutsättningar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D8E4377-71C8-4525-9AD4-45F1EA7974A4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sv-SE" dirty="0"/>
              <a:t>Lista för varje arbetspass vem som har vilket larm</a:t>
            </a:r>
          </a:p>
          <a:p>
            <a:pPr marL="457200" indent="-457200">
              <a:buFont typeface="+mj-lt"/>
              <a:buAutoNum type="arabicPeriod"/>
            </a:pPr>
            <a:endParaRPr lang="sv-SE" dirty="0"/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”Larmansvarig” för arbetspasset – fotograferar av listan i ”larmtelefonen” så man har den tillgänglig om Securitas ringer. För att man ska kunna veta och förmedla vilken person som har larmat.</a:t>
            </a:r>
          </a:p>
          <a:p>
            <a:pPr marL="457200" indent="-457200">
              <a:buFont typeface="+mj-lt"/>
              <a:buAutoNum type="arabicPeriod"/>
            </a:pPr>
            <a:endParaRPr lang="sv-SE" dirty="0"/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Korrekta kontaktlistor på t-jouren  (för alla berörda avdelningar).</a:t>
            </a:r>
          </a:p>
          <a:p>
            <a:pPr marL="457200" indent="-457200">
              <a:buFont typeface="+mj-lt"/>
              <a:buAutoNum type="arabicPeriod"/>
            </a:pPr>
            <a:endParaRPr lang="sv-SE" dirty="0"/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Övergripande larmansvarig på varje adress som kollar alla larmens funktion en gång/månad och håller koll på larmpärm, infomaterial, </a:t>
            </a:r>
            <a:r>
              <a:rPr lang="sv-SE" sz="1200" dirty="0"/>
              <a:t>(introduktion? Till larmanvändare)</a:t>
            </a:r>
          </a:p>
          <a:p>
            <a:pPr marL="457200" indent="-457200">
              <a:buFont typeface="+mj-lt"/>
              <a:buAutoNum type="arabicPeriod"/>
            </a:pPr>
            <a:endParaRPr lang="sv-SE" sz="1200" dirty="0"/>
          </a:p>
          <a:p>
            <a:pPr marL="457200" indent="-457200">
              <a:buFont typeface="+mj-lt"/>
              <a:buAutoNum type="arabicPeriod"/>
            </a:pPr>
            <a:r>
              <a:rPr lang="sv-SE" dirty="0"/>
              <a:t>Finns tillräckligt många eluttag på adressen?</a:t>
            </a:r>
          </a:p>
          <a:p>
            <a:pPr marL="457200" indent="-457200">
              <a:buFont typeface="+mj-lt"/>
              <a:buAutoNum type="arabicPeriod"/>
            </a:pPr>
            <a:endParaRPr lang="sv-SE" sz="1200" dirty="0"/>
          </a:p>
          <a:p>
            <a:pPr marL="457200" indent="-457200">
              <a:buFont typeface="+mj-lt"/>
              <a:buAutoNum type="arabicPeriod"/>
            </a:pPr>
            <a:endParaRPr lang="sv-SE" dirty="0"/>
          </a:p>
          <a:p>
            <a:pPr marL="457200" indent="-457200">
              <a:buFont typeface="+mj-lt"/>
              <a:buAutoNum type="arabicPeriod"/>
            </a:pPr>
            <a:endParaRPr lang="sv-SE" dirty="0"/>
          </a:p>
          <a:p>
            <a:endParaRPr lang="sv-SE" dirty="0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53E44666-D21D-CBE4-338B-3E28948422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1976" y="5192545"/>
            <a:ext cx="2844601" cy="1441784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9A65EAFB-0300-A2DA-8E94-055C1EF4C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5917" y="493865"/>
            <a:ext cx="2483537" cy="1970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1027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2D3F246-0AE2-FFB7-8325-0ED887A4A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T-jouren behöver lista på </a:t>
            </a:r>
            <a:r>
              <a:rPr lang="sv-SE" sz="1800" b="0" dirty="0">
                <a:latin typeface="+mn-lt"/>
              </a:rPr>
              <a:t>(utifrån föregående bild punkt 2)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766F886-1A0A-D6A6-CACE-886B660A01B9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222872"/>
            <a:ext cx="10080000" cy="4690565"/>
          </a:xfrm>
        </p:spPr>
        <p:txBody>
          <a:bodyPr/>
          <a:lstStyle/>
          <a:p>
            <a:pPr marL="0" indent="0">
              <a:buNone/>
            </a:pPr>
            <a:r>
              <a:rPr lang="sv-SE" b="1" dirty="0"/>
              <a:t>Ett telefonnummer per adress som är kopplad enbart till personlarmen</a:t>
            </a:r>
          </a:p>
          <a:p>
            <a:pPr marL="0" indent="0">
              <a:buNone/>
            </a:pPr>
            <a:r>
              <a:rPr lang="sv-SE" dirty="0"/>
              <a:t>		Tänk på att telefonen behöver laddas med ändå besvaras av någon del   </a:t>
            </a:r>
          </a:p>
          <a:p>
            <a:pPr marL="0" indent="0">
              <a:buNone/>
            </a:pPr>
            <a:r>
              <a:rPr lang="sv-SE" dirty="0"/>
              <a:t>                           av dygnet.</a:t>
            </a:r>
          </a:p>
          <a:p>
            <a:pPr marL="0" indent="0">
              <a:buNone/>
            </a:pPr>
            <a:r>
              <a:rPr lang="sv-SE" b="1" dirty="0"/>
              <a:t>Lista på alla Enhetschefer per adress  </a:t>
            </a:r>
          </a:p>
          <a:p>
            <a:pPr marL="0" indent="0">
              <a:buNone/>
            </a:pPr>
            <a:r>
              <a:rPr lang="sv-SE" dirty="0"/>
              <a:t>				(helst både arbetsnummer och privat- kolla med VC)’</a:t>
            </a:r>
          </a:p>
        </p:txBody>
      </p:sp>
    </p:spTree>
    <p:extLst>
      <p:ext uri="{BB962C8B-B14F-4D97-AF65-F5344CB8AC3E}">
        <p14:creationId xmlns:p14="http://schemas.microsoft.com/office/powerpoint/2010/main" val="2109939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19B849-AC6D-2C5E-42A6-6C17FF751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På enheten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7818FA3-DD58-72DE-F6AA-F699A0FCFB5B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46272" y="1738313"/>
            <a:ext cx="10080000" cy="4175124"/>
          </a:xfrm>
        </p:spPr>
        <p:txBody>
          <a:bodyPr>
            <a:normAutofit fontScale="92500" lnSpcReduction="20000"/>
          </a:bodyPr>
          <a:lstStyle/>
          <a:p>
            <a:r>
              <a:rPr lang="sv-SE" dirty="0"/>
              <a:t>Tar direkt reda på VEM det är som har larmat   </a:t>
            </a:r>
          </a:p>
          <a:p>
            <a:r>
              <a:rPr lang="sv-SE" dirty="0"/>
              <a:t>Informerar de som behöver informeras inom enheten</a:t>
            </a:r>
          </a:p>
          <a:p>
            <a:r>
              <a:rPr lang="sv-SE" dirty="0"/>
              <a:t>Meddelar patient om </a:t>
            </a:r>
            <a:r>
              <a:rPr lang="sv-SE" dirty="0" err="1"/>
              <a:t>ev</a:t>
            </a:r>
            <a:r>
              <a:rPr lang="sv-SE" dirty="0"/>
              <a:t> uppskjutet besök</a:t>
            </a:r>
          </a:p>
          <a:p>
            <a:r>
              <a:rPr lang="sv-SE" dirty="0"/>
              <a:t>Planerar eventuellt om hembesök </a:t>
            </a:r>
          </a:p>
          <a:p>
            <a:r>
              <a:rPr lang="sv-SE" dirty="0"/>
              <a:t>Följer upp och stöttar medarbetaren som har larmat</a:t>
            </a:r>
          </a:p>
          <a:p>
            <a:r>
              <a:rPr lang="sv-SE" dirty="0"/>
              <a:t>Rapporterar i IA!!!!   (vi måste på en övergripande nivå veta vad som händer obs även hot)</a:t>
            </a:r>
          </a:p>
          <a:p>
            <a:endParaRPr lang="sv-SE" dirty="0"/>
          </a:p>
          <a:p>
            <a:r>
              <a:rPr lang="sv-SE" dirty="0"/>
              <a:t>Rapporterar till </a:t>
            </a:r>
            <a:r>
              <a:rPr lang="sv-SE" u="sng" dirty="0"/>
              <a:t>”sakerhet@aldrevardomsorg.goteborg.se”</a:t>
            </a:r>
          </a:p>
          <a:p>
            <a:endParaRPr lang="sv-SE" dirty="0"/>
          </a:p>
          <a:p>
            <a:endParaRPr lang="sv-SE" dirty="0"/>
          </a:p>
          <a:p>
            <a:r>
              <a:rPr lang="sv-SE" dirty="0"/>
              <a:t>Överrapporterar händelsen till nästa pass och chef</a:t>
            </a:r>
          </a:p>
          <a:p>
            <a:endParaRPr lang="sv-SE" dirty="0"/>
          </a:p>
        </p:txBody>
      </p:sp>
      <p:pic>
        <p:nvPicPr>
          <p:cNvPr id="2050" name="Picture 2" descr="  alt Kontorspärm A4 60 mm röd">
            <a:extLst>
              <a:ext uri="{FF2B5EF4-FFF2-40B4-BE49-F238E27FC236}">
                <a16:creationId xmlns:a16="http://schemas.microsoft.com/office/drawing/2014/main" id="{2C0E7671-348D-0EFA-F8FE-5966E0C39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760" y="944563"/>
            <a:ext cx="1847850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383414"/>
      </p:ext>
    </p:extLst>
  </p:cSld>
  <p:clrMapOvr>
    <a:masterClrMapping/>
  </p:clrMapOvr>
</p:sld>
</file>

<file path=ppt/theme/theme1.xml><?xml version="1.0" encoding="utf-8"?>
<a:theme xmlns:a="http://schemas.openxmlformats.org/drawingml/2006/main" name="Göteborgs Stad – Blå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öteborgs Stad_informationsgrafik 2023 PPT_Arial_v2.potx" id="{112BCCA2-0BB7-4C2E-B686-F26CB423ED3D}" vid="{7B518770-72FB-478F-9E6B-5E5D6C01D89D}"/>
    </a:ext>
  </a:extLst>
</a:theme>
</file>

<file path=ppt/theme/theme10.xml><?xml version="1.0" encoding="utf-8"?>
<a:theme xmlns:a="http://schemas.openxmlformats.org/drawingml/2006/main" name="Office-tema">
  <a:themeElements>
    <a:clrScheme name="Göteborgs Stad Powerpoin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öteborgs Stad – Mörkblå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öteborgs Stad_informationsgrafik 2023 PPT_Arial_v2.potx" id="{112BCCA2-0BB7-4C2E-B686-F26CB423ED3D}" vid="{B25F30E7-E3DA-4312-9F3B-B03EB0E65A95}"/>
    </a:ext>
  </a:extLst>
</a:theme>
</file>

<file path=ppt/theme/theme3.xml><?xml version="1.0" encoding="utf-8"?>
<a:theme xmlns:a="http://schemas.openxmlformats.org/drawingml/2006/main" name="Göteborgs Stad – Röd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öteborgs Stad_informationsgrafik 2023 PPT_Arial_v2.potx" id="{112BCCA2-0BB7-4C2E-B686-F26CB423ED3D}" vid="{7D18276D-F719-44E8-B668-5C408F581082}"/>
    </a:ext>
  </a:extLst>
</a:theme>
</file>

<file path=ppt/theme/theme4.xml><?xml version="1.0" encoding="utf-8"?>
<a:theme xmlns:a="http://schemas.openxmlformats.org/drawingml/2006/main" name="Göteborgs Stad – Turkos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öteborgs Stad_informationsgrafik 2023 PPT_Arial_v2.potx" id="{112BCCA2-0BB7-4C2E-B686-F26CB423ED3D}" vid="{2B4E90BF-821E-43C4-B6E5-DC029BB8F45A}"/>
    </a:ext>
  </a:extLst>
</a:theme>
</file>

<file path=ppt/theme/theme5.xml><?xml version="1.0" encoding="utf-8"?>
<a:theme xmlns:a="http://schemas.openxmlformats.org/drawingml/2006/main" name="Göteborgs Stad – Rosa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öteborgs Stad_informationsgrafik 2023 PPT_Arial_v2.potx" id="{112BCCA2-0BB7-4C2E-B686-F26CB423ED3D}" vid="{A4C072D4-2E6F-4D4F-B678-15540F2A7287}"/>
    </a:ext>
  </a:extLst>
</a:theme>
</file>

<file path=ppt/theme/theme6.xml><?xml version="1.0" encoding="utf-8"?>
<a:theme xmlns:a="http://schemas.openxmlformats.org/drawingml/2006/main" name="Göteborgs Stad – Grön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öteborgs Stad_informationsgrafik 2023 PPT_Arial_v2.potx" id="{112BCCA2-0BB7-4C2E-B686-F26CB423ED3D}" vid="{4880C0F5-FADB-402F-A92E-60DFD291B99B}"/>
    </a:ext>
  </a:extLst>
</a:theme>
</file>

<file path=ppt/theme/theme7.xml><?xml version="1.0" encoding="utf-8"?>
<a:theme xmlns:a="http://schemas.openxmlformats.org/drawingml/2006/main" name="Göteborgs Stad – Lila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BCFB9"/>
        </a:solidFill>
        <a:ln w="6452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Göteborgs Stad_informationsgrafik 2023 PPT_Arial_v2.potx" id="{112BCCA2-0BB7-4C2E-B686-F26CB423ED3D}" vid="{E11EF967-874A-40D4-A32D-4CC7DA1DA6B9}"/>
    </a:ext>
  </a:extLst>
</a:theme>
</file>

<file path=ppt/theme/theme8.xml><?xml version="1.0" encoding="utf-8"?>
<a:theme xmlns:a="http://schemas.openxmlformats.org/drawingml/2006/main" name="Göteborgs Stad – Gul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öteborgs Stad_informationsgrafik 2023 PPT_Arial_v2.potx" id="{112BCCA2-0BB7-4C2E-B686-F26CB423ED3D}" vid="{EAEF6243-32B6-4E40-9076-5343908394AE}"/>
    </a:ext>
  </a:extLst>
</a:theme>
</file>

<file path=ppt/theme/theme9.xml><?xml version="1.0" encoding="utf-8"?>
<a:theme xmlns:a="http://schemas.openxmlformats.org/drawingml/2006/main" name="1_Göteborgs Stad – Blå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Göteborgs Stad_informationsgrafik 2023 PPT_Arial_v2.potx" id="{112BCCA2-0BB7-4C2E-B686-F26CB423ED3D}" vid="{991F43C1-1D0C-4CB9-AFBD-2616D680E9B6}"/>
    </a:ext>
  </a:extLst>
</a:theme>
</file>

<file path=ppt/theme/themeOverride1.xml><?xml version="1.0" encoding="utf-8"?>
<a:themeOverride xmlns:a="http://schemas.openxmlformats.org/drawingml/2006/main">
  <a:clrScheme name="Göteborgs Stad färgpalett webbsvart">
    <a:dk1>
      <a:srgbClr val="333333"/>
    </a:dk1>
    <a:lt1>
      <a:sysClr val="window" lastClr="FFFFFF"/>
    </a:lt1>
    <a:dk2>
      <a:srgbClr val="3F5564"/>
    </a:dk2>
    <a:lt2>
      <a:srgbClr val="FFCD37"/>
    </a:lt2>
    <a:accent1>
      <a:srgbClr val="0077BC"/>
    </a:accent1>
    <a:accent2>
      <a:srgbClr val="D24723"/>
    </a:accent2>
    <a:accent3>
      <a:srgbClr val="008391"/>
    </a:accent3>
    <a:accent4>
      <a:srgbClr val="D53878"/>
    </a:accent4>
    <a:accent5>
      <a:srgbClr val="008767"/>
    </a:accent5>
    <a:accent6>
      <a:srgbClr val="674B99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Göteborgs Stad färgpalett webbsvart">
    <a:dk1>
      <a:srgbClr val="333333"/>
    </a:dk1>
    <a:lt1>
      <a:sysClr val="window" lastClr="FFFFFF"/>
    </a:lt1>
    <a:dk2>
      <a:srgbClr val="3F5564"/>
    </a:dk2>
    <a:lt2>
      <a:srgbClr val="FFCD37"/>
    </a:lt2>
    <a:accent1>
      <a:srgbClr val="0077BC"/>
    </a:accent1>
    <a:accent2>
      <a:srgbClr val="D24723"/>
    </a:accent2>
    <a:accent3>
      <a:srgbClr val="008391"/>
    </a:accent3>
    <a:accent4>
      <a:srgbClr val="D53878"/>
    </a:accent4>
    <a:accent5>
      <a:srgbClr val="008767"/>
    </a:accent5>
    <a:accent6>
      <a:srgbClr val="674B99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1FE3196CF7D4644ADC2CAE7A232E9FF" ma:contentTypeVersion="16" ma:contentTypeDescription="Skapa ett nytt dokument." ma:contentTypeScope="" ma:versionID="f37b237ff17ee0ef4643e0649ca4f1d8">
  <xsd:schema xmlns:xsd="http://www.w3.org/2001/XMLSchema" xmlns:xs="http://www.w3.org/2001/XMLSchema" xmlns:p="http://schemas.microsoft.com/office/2006/metadata/properties" xmlns:ns2="94c8eb14-a4db-4a67-bc76-fb62c2b91e8a" xmlns:ns3="cdff4c54-b6d4-4350-bf6d-a35c541f79a9" targetNamespace="http://schemas.microsoft.com/office/2006/metadata/properties" ma:root="true" ma:fieldsID="340e424e4a5e0733dd1d88b6777a3291" ns2:_="" ns3:_="">
    <xsd:import namespace="94c8eb14-a4db-4a67-bc76-fb62c2b91e8a"/>
    <xsd:import namespace="cdff4c54-b6d4-4350-bf6d-a35c541f79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c8eb14-a4db-4a67-bc76-fb62c2b91e8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Bildmarkeringar" ma:readOnly="false" ma:fieldId="{5cf76f15-5ced-4ddc-b409-7134ff3c332f}" ma:taxonomyMulti="true" ma:sspId="5ba0a079-088f-45e9-a2b8-c410558400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ff4c54-b6d4-4350-bf6d-a35c541f79a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16e38ab2-f53c-4ca0-a460-d3f4a32b4b24}" ma:internalName="TaxCatchAll" ma:showField="CatchAllData" ma:web="cdff4c54-b6d4-4350-bf6d-a35c541f79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c8eb14-a4db-4a67-bc76-fb62c2b91e8a">
      <Terms xmlns="http://schemas.microsoft.com/office/infopath/2007/PartnerControls"/>
    </lcf76f155ced4ddcb4097134ff3c332f>
    <TaxCatchAll xmlns="cdff4c54-b6d4-4350-bf6d-a35c541f79a9" xsi:nil="true"/>
    <SharedWithUsers xmlns="cdff4c54-b6d4-4350-bf6d-a35c541f79a9">
      <UserInfo>
        <DisplayName>Camilla Cech Bergqvist</DisplayName>
        <AccountId>724</AccountId>
        <AccountType/>
      </UserInfo>
    </SharedWithUsers>
    <MediaLengthInSeconds xmlns="94c8eb14-a4db-4a67-bc76-fb62c2b91e8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70E22F5-63A7-45E8-A0C2-92383C266106}"/>
</file>

<file path=customXml/itemProps2.xml><?xml version="1.0" encoding="utf-8"?>
<ds:datastoreItem xmlns:ds="http://schemas.openxmlformats.org/officeDocument/2006/customXml" ds:itemID="{B48EEF29-82A2-44E7-9709-75AE0EEE6044}">
  <ds:schemaRefs>
    <ds:schemaRef ds:uri="94c8eb14-a4db-4a67-bc76-fb62c2b91e8a"/>
    <ds:schemaRef ds:uri="cdff4c54-b6d4-4350-bf6d-a35c541f79a9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D96C4AA-A49D-41BE-95C1-5B348894A8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1299</Words>
  <Application>Microsoft Office PowerPoint</Application>
  <PresentationFormat>Widescreen</PresentationFormat>
  <Paragraphs>196</Paragraphs>
  <Slides>21</Slides>
  <Notes>7</Notes>
  <HiddenSlides>14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Göteborgs Stad – Blå dekor</vt:lpstr>
      <vt:lpstr>Göteborgs Stad – Mörkblå dekor</vt:lpstr>
      <vt:lpstr>Göteborgs Stad – Röd dekor</vt:lpstr>
      <vt:lpstr>Göteborgs Stad – Turkos dekor</vt:lpstr>
      <vt:lpstr>Göteborgs Stad – Rosa dekor</vt:lpstr>
      <vt:lpstr>Göteborgs Stad – Grön dekor</vt:lpstr>
      <vt:lpstr>Göteborgs Stad – Lila dekor</vt:lpstr>
      <vt:lpstr>Göteborgs Stad – Gul dekor</vt:lpstr>
      <vt:lpstr>1_Göteborgs Stad – Blå dekor</vt:lpstr>
      <vt:lpstr>Personlarm Hälso- och sjukvård, ÄVO 2024-03-05 </vt:lpstr>
      <vt:lpstr>Securitas </vt:lpstr>
      <vt:lpstr>Kriterier för att använda personlarm </vt:lpstr>
      <vt:lpstr>PowerPoint Presentation</vt:lpstr>
      <vt:lpstr>Securitas </vt:lpstr>
      <vt:lpstr>T-jouren uppdrag</vt:lpstr>
      <vt:lpstr>Förutsättningar</vt:lpstr>
      <vt:lpstr>T-jouren behöver lista på (utifrån föregående bild punkt 2)</vt:lpstr>
      <vt:lpstr>På enheten</vt:lpstr>
      <vt:lpstr>Leverantör det nya ramavtalet</vt:lpstr>
      <vt:lpstr>Beställa/avropa personlarm</vt:lpstr>
      <vt:lpstr>Utbilda </vt:lpstr>
      <vt:lpstr>Ett övergripande larmansvarig</vt:lpstr>
      <vt:lpstr>Flytt av personlarm mellan enheter/adresser</vt:lpstr>
      <vt:lpstr>Till medarbetarna Hälso- och sjukvård, ÄVO Personlarm</vt:lpstr>
      <vt:lpstr>I en akut situation där du behöver hjälp –tryck på larmknappen på personlarmet eller ring 112</vt:lpstr>
      <vt:lpstr>Efter händelsen ska medarbetaren </vt:lpstr>
      <vt:lpstr>Personlarm är skyddsutrustning </vt:lpstr>
      <vt:lpstr>Kriterier för att använda personlarm </vt:lpstr>
      <vt:lpstr>Förutsättningar</vt:lpstr>
      <vt:lpstr>Stödmaterial för Personlarm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Informationsgrafik</dc:title>
  <dc:creator>eva.silow@centrum.goteborg.se</dc:creator>
  <cp:lastModifiedBy>Eva Silow Wiig</cp:lastModifiedBy>
  <cp:revision>31</cp:revision>
  <dcterms:created xsi:type="dcterms:W3CDTF">2023-06-01T08:05:10Z</dcterms:created>
  <dcterms:modified xsi:type="dcterms:W3CDTF">2024-03-28T08:33:24Z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0x010100F1FE3196CF7D4644ADC2CAE7A232E9FF</vt:lpwstr>
  </property>
  <property fmtid="{D5CDD505-2E9C-101B-9397-08002B2CF9AE}" pid="3" name="MediaServiceImageTags">
    <vt:lpwstr/>
  </property>
  <property fmtid="{D5CDD505-2E9C-101B-9397-08002B2CF9AE}" pid="4" name="Order">
    <vt:r8>463300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_SourceUrl">
    <vt:lpwstr/>
  </property>
  <property fmtid="{D5CDD505-2E9C-101B-9397-08002B2CF9AE}" pid="12" name="_SharedFileIndex">
    <vt:lpwstr/>
  </property>
</Properties>
</file>